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68" r:id="rId2"/>
    <p:sldId id="262" r:id="rId3"/>
    <p:sldId id="263" r:id="rId4"/>
    <p:sldId id="264" r:id="rId5"/>
    <p:sldId id="270" r:id="rId6"/>
    <p:sldId id="269" r:id="rId7"/>
    <p:sldId id="272" r:id="rId8"/>
    <p:sldId id="278" r:id="rId9"/>
    <p:sldId id="265" r:id="rId10"/>
    <p:sldId id="276" r:id="rId11"/>
    <p:sldId id="274" r:id="rId12"/>
  </p:sldIdLst>
  <p:sldSz cx="9144000" cy="6858000" type="screen4x3"/>
  <p:notesSz cx="6858000" cy="9144000"/>
  <p:defaultTextStyle>
    <a:defPPr>
      <a:defRPr lang="fr-FR"/>
    </a:defPPr>
    <a:lvl1pPr algn="l" rtl="0" eaLnBrk="0" fontAlgn="base" hangingPunct="0">
      <a:spcBef>
        <a:spcPct val="0"/>
      </a:spcBef>
      <a:spcAft>
        <a:spcPct val="0"/>
      </a:spcAft>
      <a:defRPr sz="1000" b="1" kern="1200">
        <a:solidFill>
          <a:schemeClr val="bg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1000" b="1" kern="1200">
        <a:solidFill>
          <a:schemeClr val="bg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1000" b="1" kern="1200">
        <a:solidFill>
          <a:schemeClr val="bg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1000" b="1" kern="1200">
        <a:solidFill>
          <a:schemeClr val="bg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1000" b="1" kern="1200">
        <a:solidFill>
          <a:schemeClr val="bg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000" b="1" kern="1200">
        <a:solidFill>
          <a:schemeClr val="bg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sz="1000" b="1" kern="1200">
        <a:solidFill>
          <a:schemeClr val="bg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sz="1000" b="1" kern="1200">
        <a:solidFill>
          <a:schemeClr val="bg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sz="1000" b="1" kern="1200">
        <a:solidFill>
          <a:schemeClr val="bg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80">
          <p15:clr>
            <a:srgbClr val="A4A3A4"/>
          </p15:clr>
        </p15:guide>
        <p15:guide id="2" pos="1152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en jieying" initials="cj" lastIdx="1" clrIdx="0">
    <p:extLst>
      <p:ext uri="{19B8F6BF-5375-455C-9EA6-DF929625EA0E}">
        <p15:presenceInfo xmlns:p15="http://schemas.microsoft.com/office/powerpoint/2012/main" userId="151d5ed835be450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DD2F2"/>
    <a:srgbClr val="D4E3F7"/>
    <a:srgbClr val="DDDDDD"/>
    <a:srgbClr val="EAEAEA"/>
    <a:srgbClr val="96B8D6"/>
    <a:srgbClr val="B4CCE2"/>
    <a:srgbClr val="0067AC"/>
    <a:srgbClr val="0033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243" autoAdjust="0"/>
    <p:restoredTop sz="94694"/>
  </p:normalViewPr>
  <p:slideViewPr>
    <p:cSldViewPr snapToGrid="0">
      <p:cViewPr varScale="1">
        <p:scale>
          <a:sx n="121" d="100"/>
          <a:sy n="121" d="100"/>
        </p:scale>
        <p:origin x="696" y="176"/>
      </p:cViewPr>
      <p:guideLst>
        <p:guide orient="horz" pos="1680"/>
        <p:guide pos="1152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200" b="0">
                <a:solidFill>
                  <a:schemeClr val="tx1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b="0">
                <a:solidFill>
                  <a:schemeClr val="tx1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2253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2253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sz="1200" b="0">
                <a:solidFill>
                  <a:schemeClr val="tx1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2253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b="0" smtClean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64FC1EFC-971C-451E-AB54-45E0AEC890C2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64073178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1CBC4407-281B-4255-8E22-8FF536C5F753}" type="slidenum">
              <a:rPr lang="en-GB" altLang="en-US"/>
              <a:pPr>
                <a:spcBef>
                  <a:spcPct val="0"/>
                </a:spcBef>
              </a:pPr>
              <a:t>1</a:t>
            </a:fld>
            <a:endParaRPr lang="en-GB" altLang="en-US"/>
          </a:p>
        </p:txBody>
      </p:sp>
      <p:sp>
        <p:nvSpPr>
          <p:cNvPr id="51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08427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6418E45A-7570-471A-8F3B-18DEFABC9652}" type="slidenum">
              <a:rPr lang="en-GB" altLang="en-US"/>
              <a:pPr>
                <a:spcBef>
                  <a:spcPct val="0"/>
                </a:spcBef>
              </a:pPr>
              <a:t>10</a:t>
            </a:fld>
            <a:endParaRPr lang="en-GB" alt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1263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6418E45A-7570-471A-8F3B-18DEFABC9652}" type="slidenum">
              <a:rPr lang="en-GB" altLang="en-US"/>
              <a:pPr>
                <a:spcBef>
                  <a:spcPct val="0"/>
                </a:spcBef>
              </a:pPr>
              <a:t>11</a:t>
            </a:fld>
            <a:endParaRPr lang="en-GB" alt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4509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DBED55E-C32B-4802-86A9-48A99CC84C5E}" type="slidenum">
              <a:rPr lang="en-GB" altLang="en-US"/>
              <a:pPr>
                <a:spcBef>
                  <a:spcPct val="0"/>
                </a:spcBef>
              </a:pPr>
              <a:t>2</a:t>
            </a:fld>
            <a:endParaRPr lang="en-GB" altLang="en-US"/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38629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2ECD0A43-73B8-47BC-9FA9-C6950C8BC8BB}" type="slidenum">
              <a:rPr lang="en-GB" altLang="en-US"/>
              <a:pPr>
                <a:spcBef>
                  <a:spcPct val="0"/>
                </a:spcBef>
              </a:pPr>
              <a:t>3</a:t>
            </a:fld>
            <a:endParaRPr lang="en-GB" altLang="en-US"/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02632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E5FC7FFD-88DC-4642-B58E-AD0D40F502AC}" type="slidenum">
              <a:rPr lang="en-GB" altLang="en-US"/>
              <a:pPr>
                <a:spcBef>
                  <a:spcPct val="0"/>
                </a:spcBef>
              </a:pPr>
              <a:t>4</a:t>
            </a:fld>
            <a:endParaRPr lang="en-GB" altLang="en-US"/>
          </a:p>
        </p:txBody>
      </p:sp>
      <p:sp>
        <p:nvSpPr>
          <p:cNvPr id="11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60775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C2107154-E8F6-42B4-8D21-B79978FECEE6}" type="slidenum">
              <a:rPr lang="en-GB" altLang="en-US"/>
              <a:pPr>
                <a:spcBef>
                  <a:spcPct val="0"/>
                </a:spcBef>
              </a:pPr>
              <a:t>5</a:t>
            </a:fld>
            <a:endParaRPr lang="en-GB" altLang="en-US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77430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6418E45A-7570-471A-8F3B-18DEFABC9652}" type="slidenum">
              <a:rPr lang="en-GB" altLang="en-US"/>
              <a:pPr>
                <a:spcBef>
                  <a:spcPct val="0"/>
                </a:spcBef>
              </a:pPr>
              <a:t>6</a:t>
            </a:fld>
            <a:endParaRPr lang="en-GB" alt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40201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6418E45A-7570-471A-8F3B-18DEFABC9652}" type="slidenum">
              <a:rPr lang="en-GB" altLang="en-US"/>
              <a:pPr>
                <a:spcBef>
                  <a:spcPct val="0"/>
                </a:spcBef>
              </a:pPr>
              <a:t>7</a:t>
            </a:fld>
            <a:endParaRPr lang="en-GB" alt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341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6418E45A-7570-471A-8F3B-18DEFABC9652}" type="slidenum">
              <a:rPr lang="en-GB" altLang="en-US"/>
              <a:pPr>
                <a:spcBef>
                  <a:spcPct val="0"/>
                </a:spcBef>
              </a:pPr>
              <a:t>8</a:t>
            </a:fld>
            <a:endParaRPr lang="en-GB" alt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33438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C2107154-E8F6-42B4-8D21-B79978FECEE6}" type="slidenum">
              <a:rPr lang="en-GB" altLang="en-US"/>
              <a:pPr>
                <a:spcBef>
                  <a:spcPct val="0"/>
                </a:spcBef>
              </a:pPr>
              <a:t>9</a:t>
            </a:fld>
            <a:endParaRPr lang="en-GB" altLang="en-US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22126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0"/>
          <p:cNvSpPr>
            <a:spLocks noChangeArrowheads="1"/>
          </p:cNvSpPr>
          <p:nvPr userDrawn="1"/>
        </p:nvSpPr>
        <p:spPr bwMode="auto">
          <a:xfrm>
            <a:off x="0" y="6613525"/>
            <a:ext cx="9144000" cy="24447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txBody>
          <a:bodyPr>
            <a:spAutoFit/>
          </a:bodyPr>
          <a:lstStyle/>
          <a:p>
            <a:pPr algn="r" eaLnBrk="1" hangingPunct="1">
              <a:defRPr/>
            </a:pPr>
            <a:r>
              <a:rPr lang="en-US">
                <a:latin typeface="Arial" charset="0"/>
              </a:rPr>
              <a:t>www.company.com</a:t>
            </a:r>
            <a:endParaRPr lang="fr-FR">
              <a:latin typeface="Arial" charset="0"/>
            </a:endParaRPr>
          </a:p>
        </p:txBody>
      </p:sp>
      <p:sp>
        <p:nvSpPr>
          <p:cNvPr id="5" name="Oval 4"/>
          <p:cNvSpPr/>
          <p:nvPr userDrawn="1"/>
        </p:nvSpPr>
        <p:spPr bwMode="auto">
          <a:xfrm>
            <a:off x="4862513" y="1885950"/>
            <a:ext cx="46037" cy="46038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txBody>
          <a:bodyPr/>
          <a:lstStyle/>
          <a:p>
            <a:pPr algn="r" eaLnBrk="1" hangingPunct="1">
              <a:defRPr/>
            </a:pPr>
            <a:endParaRPr lang="en-GB">
              <a:latin typeface="Arial" charset="0"/>
            </a:endParaRPr>
          </a:p>
        </p:txBody>
      </p:sp>
      <p:sp>
        <p:nvSpPr>
          <p:cNvPr id="6" name="Oval 5"/>
          <p:cNvSpPr/>
          <p:nvPr userDrawn="1"/>
        </p:nvSpPr>
        <p:spPr bwMode="auto">
          <a:xfrm>
            <a:off x="5543550" y="1885950"/>
            <a:ext cx="46038" cy="46038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txBody>
          <a:bodyPr/>
          <a:lstStyle/>
          <a:p>
            <a:pPr algn="r" eaLnBrk="1" hangingPunct="1">
              <a:defRPr/>
            </a:pPr>
            <a:endParaRPr lang="en-GB">
              <a:latin typeface="Arial" charset="0"/>
            </a:endParaRPr>
          </a:p>
        </p:txBody>
      </p:sp>
      <p:sp>
        <p:nvSpPr>
          <p:cNvPr id="7" name="Oval 6"/>
          <p:cNvSpPr/>
          <p:nvPr userDrawn="1"/>
        </p:nvSpPr>
        <p:spPr bwMode="auto">
          <a:xfrm>
            <a:off x="6224588" y="1885950"/>
            <a:ext cx="46037" cy="46038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txBody>
          <a:bodyPr/>
          <a:lstStyle/>
          <a:p>
            <a:pPr algn="r" eaLnBrk="1" hangingPunct="1">
              <a:defRPr/>
            </a:pPr>
            <a:endParaRPr lang="en-GB">
              <a:latin typeface="Arial" charset="0"/>
            </a:endParaRPr>
          </a:p>
        </p:txBody>
      </p:sp>
      <p:sp>
        <p:nvSpPr>
          <p:cNvPr id="8" name="Oval 7"/>
          <p:cNvSpPr/>
          <p:nvPr userDrawn="1"/>
        </p:nvSpPr>
        <p:spPr bwMode="auto">
          <a:xfrm>
            <a:off x="6896100" y="1885950"/>
            <a:ext cx="44450" cy="46038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txBody>
          <a:bodyPr/>
          <a:lstStyle/>
          <a:p>
            <a:pPr algn="r" eaLnBrk="1" hangingPunct="1">
              <a:defRPr/>
            </a:pPr>
            <a:endParaRPr lang="en-GB">
              <a:latin typeface="Arial" charset="0"/>
            </a:endParaRPr>
          </a:p>
        </p:txBody>
      </p:sp>
      <p:sp>
        <p:nvSpPr>
          <p:cNvPr id="9" name="Oval 8"/>
          <p:cNvSpPr/>
          <p:nvPr userDrawn="1"/>
        </p:nvSpPr>
        <p:spPr bwMode="auto">
          <a:xfrm>
            <a:off x="7566025" y="1885950"/>
            <a:ext cx="46038" cy="46038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txBody>
          <a:bodyPr/>
          <a:lstStyle/>
          <a:p>
            <a:pPr algn="r" eaLnBrk="1" hangingPunct="1">
              <a:defRPr/>
            </a:pPr>
            <a:endParaRPr lang="en-GB">
              <a:latin typeface="Arial" charset="0"/>
            </a:endParaRPr>
          </a:p>
        </p:txBody>
      </p:sp>
      <p:sp>
        <p:nvSpPr>
          <p:cNvPr id="10" name="Oval 9"/>
          <p:cNvSpPr/>
          <p:nvPr userDrawn="1"/>
        </p:nvSpPr>
        <p:spPr bwMode="auto">
          <a:xfrm>
            <a:off x="8302625" y="1885950"/>
            <a:ext cx="44450" cy="46038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txBody>
          <a:bodyPr/>
          <a:lstStyle/>
          <a:p>
            <a:pPr algn="r" eaLnBrk="1" hangingPunct="1">
              <a:defRPr/>
            </a:pPr>
            <a:endParaRPr lang="en-GB">
              <a:latin typeface="Arial" charset="0"/>
            </a:endParaRPr>
          </a:p>
        </p:txBody>
      </p:sp>
      <p:sp>
        <p:nvSpPr>
          <p:cNvPr id="11" name="Oval 10"/>
          <p:cNvSpPr/>
          <p:nvPr userDrawn="1"/>
        </p:nvSpPr>
        <p:spPr bwMode="auto">
          <a:xfrm>
            <a:off x="4862513" y="2641600"/>
            <a:ext cx="46037" cy="46038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txBody>
          <a:bodyPr/>
          <a:lstStyle/>
          <a:p>
            <a:pPr algn="r" eaLnBrk="1" hangingPunct="1">
              <a:defRPr/>
            </a:pPr>
            <a:endParaRPr lang="en-GB">
              <a:latin typeface="Arial" charset="0"/>
            </a:endParaRPr>
          </a:p>
        </p:txBody>
      </p:sp>
      <p:sp>
        <p:nvSpPr>
          <p:cNvPr id="12" name="Oval 11"/>
          <p:cNvSpPr/>
          <p:nvPr userDrawn="1"/>
        </p:nvSpPr>
        <p:spPr bwMode="auto">
          <a:xfrm>
            <a:off x="5543550" y="2641600"/>
            <a:ext cx="46038" cy="46038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txBody>
          <a:bodyPr/>
          <a:lstStyle/>
          <a:p>
            <a:pPr algn="r" eaLnBrk="1" hangingPunct="1">
              <a:defRPr/>
            </a:pPr>
            <a:endParaRPr lang="en-GB">
              <a:latin typeface="Arial" charset="0"/>
            </a:endParaRPr>
          </a:p>
        </p:txBody>
      </p:sp>
      <p:sp>
        <p:nvSpPr>
          <p:cNvPr id="13" name="Oval 12"/>
          <p:cNvSpPr/>
          <p:nvPr userDrawn="1"/>
        </p:nvSpPr>
        <p:spPr bwMode="auto">
          <a:xfrm>
            <a:off x="6224588" y="2641600"/>
            <a:ext cx="46037" cy="46038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txBody>
          <a:bodyPr/>
          <a:lstStyle/>
          <a:p>
            <a:pPr algn="r" eaLnBrk="1" hangingPunct="1">
              <a:defRPr/>
            </a:pPr>
            <a:endParaRPr lang="en-GB">
              <a:latin typeface="Arial" charset="0"/>
            </a:endParaRPr>
          </a:p>
        </p:txBody>
      </p:sp>
      <p:sp>
        <p:nvSpPr>
          <p:cNvPr id="14" name="Oval 13"/>
          <p:cNvSpPr/>
          <p:nvPr userDrawn="1"/>
        </p:nvSpPr>
        <p:spPr bwMode="auto">
          <a:xfrm>
            <a:off x="6896100" y="2641600"/>
            <a:ext cx="44450" cy="46038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txBody>
          <a:bodyPr/>
          <a:lstStyle/>
          <a:p>
            <a:pPr algn="r" eaLnBrk="1" hangingPunct="1">
              <a:defRPr/>
            </a:pPr>
            <a:endParaRPr lang="en-GB">
              <a:latin typeface="Arial" charset="0"/>
            </a:endParaRPr>
          </a:p>
        </p:txBody>
      </p:sp>
      <p:sp>
        <p:nvSpPr>
          <p:cNvPr id="15" name="Oval 14"/>
          <p:cNvSpPr/>
          <p:nvPr userDrawn="1"/>
        </p:nvSpPr>
        <p:spPr bwMode="auto">
          <a:xfrm>
            <a:off x="7566025" y="2641600"/>
            <a:ext cx="46038" cy="46038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txBody>
          <a:bodyPr/>
          <a:lstStyle/>
          <a:p>
            <a:pPr algn="r" eaLnBrk="1" hangingPunct="1">
              <a:defRPr/>
            </a:pPr>
            <a:endParaRPr lang="en-GB">
              <a:latin typeface="Arial" charset="0"/>
            </a:endParaRPr>
          </a:p>
        </p:txBody>
      </p:sp>
      <p:sp>
        <p:nvSpPr>
          <p:cNvPr id="16" name="Oval 15"/>
          <p:cNvSpPr/>
          <p:nvPr userDrawn="1"/>
        </p:nvSpPr>
        <p:spPr bwMode="auto">
          <a:xfrm>
            <a:off x="8302625" y="2641600"/>
            <a:ext cx="44450" cy="46038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txBody>
          <a:bodyPr/>
          <a:lstStyle/>
          <a:p>
            <a:pPr algn="r" eaLnBrk="1" hangingPunct="1">
              <a:defRPr/>
            </a:pPr>
            <a:endParaRPr lang="en-GB">
              <a:latin typeface="Arial" charset="0"/>
            </a:endParaRPr>
          </a:p>
        </p:txBody>
      </p:sp>
      <p:sp>
        <p:nvSpPr>
          <p:cNvPr id="17" name="Oval 16"/>
          <p:cNvSpPr/>
          <p:nvPr userDrawn="1"/>
        </p:nvSpPr>
        <p:spPr bwMode="auto">
          <a:xfrm>
            <a:off x="4862513" y="3440113"/>
            <a:ext cx="46037" cy="46037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txBody>
          <a:bodyPr/>
          <a:lstStyle/>
          <a:p>
            <a:pPr algn="r" eaLnBrk="1" hangingPunct="1">
              <a:defRPr/>
            </a:pPr>
            <a:endParaRPr lang="en-GB">
              <a:latin typeface="Arial" charset="0"/>
            </a:endParaRPr>
          </a:p>
        </p:txBody>
      </p:sp>
      <p:sp>
        <p:nvSpPr>
          <p:cNvPr id="18" name="Oval 17"/>
          <p:cNvSpPr/>
          <p:nvPr userDrawn="1"/>
        </p:nvSpPr>
        <p:spPr bwMode="auto">
          <a:xfrm>
            <a:off x="5543550" y="3440113"/>
            <a:ext cx="46038" cy="46037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txBody>
          <a:bodyPr/>
          <a:lstStyle/>
          <a:p>
            <a:pPr algn="r" eaLnBrk="1" hangingPunct="1">
              <a:defRPr/>
            </a:pPr>
            <a:endParaRPr lang="en-GB">
              <a:latin typeface="Arial" charset="0"/>
            </a:endParaRPr>
          </a:p>
        </p:txBody>
      </p:sp>
      <p:sp>
        <p:nvSpPr>
          <p:cNvPr id="19" name="Oval 18"/>
          <p:cNvSpPr/>
          <p:nvPr userDrawn="1"/>
        </p:nvSpPr>
        <p:spPr bwMode="auto">
          <a:xfrm>
            <a:off x="6224588" y="3440113"/>
            <a:ext cx="46037" cy="46037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txBody>
          <a:bodyPr/>
          <a:lstStyle/>
          <a:p>
            <a:pPr algn="r" eaLnBrk="1" hangingPunct="1">
              <a:defRPr/>
            </a:pPr>
            <a:endParaRPr lang="en-GB">
              <a:latin typeface="Arial" charset="0"/>
            </a:endParaRPr>
          </a:p>
        </p:txBody>
      </p:sp>
      <p:sp>
        <p:nvSpPr>
          <p:cNvPr id="20" name="Oval 19"/>
          <p:cNvSpPr/>
          <p:nvPr userDrawn="1"/>
        </p:nvSpPr>
        <p:spPr bwMode="auto">
          <a:xfrm>
            <a:off x="6896100" y="3440113"/>
            <a:ext cx="44450" cy="46037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txBody>
          <a:bodyPr/>
          <a:lstStyle/>
          <a:p>
            <a:pPr algn="r" eaLnBrk="1" hangingPunct="1">
              <a:defRPr/>
            </a:pPr>
            <a:endParaRPr lang="en-GB">
              <a:latin typeface="Arial" charset="0"/>
            </a:endParaRPr>
          </a:p>
        </p:txBody>
      </p:sp>
      <p:sp>
        <p:nvSpPr>
          <p:cNvPr id="21" name="Oval 20"/>
          <p:cNvSpPr/>
          <p:nvPr userDrawn="1"/>
        </p:nvSpPr>
        <p:spPr bwMode="auto">
          <a:xfrm>
            <a:off x="7566025" y="3440113"/>
            <a:ext cx="46038" cy="46037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txBody>
          <a:bodyPr/>
          <a:lstStyle/>
          <a:p>
            <a:pPr algn="r" eaLnBrk="1" hangingPunct="1">
              <a:defRPr/>
            </a:pPr>
            <a:endParaRPr lang="en-GB">
              <a:latin typeface="Arial" charset="0"/>
            </a:endParaRPr>
          </a:p>
        </p:txBody>
      </p:sp>
      <p:sp>
        <p:nvSpPr>
          <p:cNvPr id="22" name="Oval 21"/>
          <p:cNvSpPr/>
          <p:nvPr userDrawn="1"/>
        </p:nvSpPr>
        <p:spPr bwMode="auto">
          <a:xfrm>
            <a:off x="8302625" y="3440113"/>
            <a:ext cx="44450" cy="46037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txBody>
          <a:bodyPr/>
          <a:lstStyle/>
          <a:p>
            <a:pPr algn="r" eaLnBrk="1" hangingPunct="1">
              <a:defRPr/>
            </a:pPr>
            <a:endParaRPr lang="en-GB">
              <a:latin typeface="Arial" charset="0"/>
            </a:endParaRPr>
          </a:p>
        </p:txBody>
      </p:sp>
      <p:sp>
        <p:nvSpPr>
          <p:cNvPr id="23" name="Oval 22"/>
          <p:cNvSpPr/>
          <p:nvPr userDrawn="1"/>
        </p:nvSpPr>
        <p:spPr bwMode="auto">
          <a:xfrm>
            <a:off x="741363" y="3440113"/>
            <a:ext cx="46037" cy="46037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txBody>
          <a:bodyPr/>
          <a:lstStyle/>
          <a:p>
            <a:pPr algn="r" eaLnBrk="1" hangingPunct="1">
              <a:defRPr/>
            </a:pPr>
            <a:endParaRPr lang="en-GB">
              <a:latin typeface="Arial" charset="0"/>
            </a:endParaRPr>
          </a:p>
        </p:txBody>
      </p:sp>
      <p:sp>
        <p:nvSpPr>
          <p:cNvPr id="24" name="Oval 23"/>
          <p:cNvSpPr/>
          <p:nvPr userDrawn="1"/>
        </p:nvSpPr>
        <p:spPr bwMode="auto">
          <a:xfrm>
            <a:off x="1422400" y="3440113"/>
            <a:ext cx="46038" cy="46037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txBody>
          <a:bodyPr/>
          <a:lstStyle/>
          <a:p>
            <a:pPr algn="r" eaLnBrk="1" hangingPunct="1">
              <a:defRPr/>
            </a:pPr>
            <a:endParaRPr lang="en-GB">
              <a:latin typeface="Arial" charset="0"/>
            </a:endParaRPr>
          </a:p>
        </p:txBody>
      </p:sp>
      <p:sp>
        <p:nvSpPr>
          <p:cNvPr id="25" name="Oval 24"/>
          <p:cNvSpPr/>
          <p:nvPr userDrawn="1"/>
        </p:nvSpPr>
        <p:spPr bwMode="auto">
          <a:xfrm>
            <a:off x="2103438" y="3440113"/>
            <a:ext cx="46037" cy="46037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txBody>
          <a:bodyPr/>
          <a:lstStyle/>
          <a:p>
            <a:pPr algn="r" eaLnBrk="1" hangingPunct="1">
              <a:defRPr/>
            </a:pPr>
            <a:endParaRPr lang="en-GB">
              <a:latin typeface="Arial" charset="0"/>
            </a:endParaRPr>
          </a:p>
        </p:txBody>
      </p:sp>
      <p:sp>
        <p:nvSpPr>
          <p:cNvPr id="26" name="Oval 25"/>
          <p:cNvSpPr/>
          <p:nvPr userDrawn="1"/>
        </p:nvSpPr>
        <p:spPr bwMode="auto">
          <a:xfrm>
            <a:off x="2773363" y="3440113"/>
            <a:ext cx="46037" cy="46037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txBody>
          <a:bodyPr/>
          <a:lstStyle/>
          <a:p>
            <a:pPr algn="r" eaLnBrk="1" hangingPunct="1">
              <a:defRPr/>
            </a:pPr>
            <a:endParaRPr lang="en-GB">
              <a:latin typeface="Arial" charset="0"/>
            </a:endParaRPr>
          </a:p>
        </p:txBody>
      </p:sp>
      <p:sp>
        <p:nvSpPr>
          <p:cNvPr id="27" name="Oval 26"/>
          <p:cNvSpPr/>
          <p:nvPr userDrawn="1"/>
        </p:nvSpPr>
        <p:spPr bwMode="auto">
          <a:xfrm>
            <a:off x="3444875" y="3440113"/>
            <a:ext cx="44450" cy="46037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txBody>
          <a:bodyPr/>
          <a:lstStyle/>
          <a:p>
            <a:pPr algn="r" eaLnBrk="1" hangingPunct="1">
              <a:defRPr/>
            </a:pPr>
            <a:endParaRPr lang="en-GB">
              <a:latin typeface="Arial" charset="0"/>
            </a:endParaRPr>
          </a:p>
        </p:txBody>
      </p:sp>
      <p:sp>
        <p:nvSpPr>
          <p:cNvPr id="28" name="Oval 27"/>
          <p:cNvSpPr/>
          <p:nvPr userDrawn="1"/>
        </p:nvSpPr>
        <p:spPr bwMode="auto">
          <a:xfrm>
            <a:off x="4179888" y="3440113"/>
            <a:ext cx="46037" cy="46037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txBody>
          <a:bodyPr/>
          <a:lstStyle/>
          <a:p>
            <a:pPr algn="r" eaLnBrk="1" hangingPunct="1">
              <a:defRPr/>
            </a:pPr>
            <a:endParaRPr lang="en-GB">
              <a:latin typeface="Arial" charset="0"/>
            </a:endParaRPr>
          </a:p>
        </p:txBody>
      </p:sp>
      <p:sp>
        <p:nvSpPr>
          <p:cNvPr id="29" name="Oval 28"/>
          <p:cNvSpPr/>
          <p:nvPr userDrawn="1"/>
        </p:nvSpPr>
        <p:spPr bwMode="auto">
          <a:xfrm>
            <a:off x="741363" y="2641600"/>
            <a:ext cx="46037" cy="46038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txBody>
          <a:bodyPr/>
          <a:lstStyle/>
          <a:p>
            <a:pPr algn="r" eaLnBrk="1" hangingPunct="1">
              <a:defRPr/>
            </a:pPr>
            <a:endParaRPr lang="en-GB">
              <a:latin typeface="Arial" charset="0"/>
            </a:endParaRPr>
          </a:p>
        </p:txBody>
      </p:sp>
      <p:sp>
        <p:nvSpPr>
          <p:cNvPr id="30" name="Oval 29"/>
          <p:cNvSpPr/>
          <p:nvPr userDrawn="1"/>
        </p:nvSpPr>
        <p:spPr bwMode="auto">
          <a:xfrm>
            <a:off x="1422400" y="2641600"/>
            <a:ext cx="46038" cy="46038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txBody>
          <a:bodyPr/>
          <a:lstStyle/>
          <a:p>
            <a:pPr algn="r" eaLnBrk="1" hangingPunct="1">
              <a:defRPr/>
            </a:pPr>
            <a:endParaRPr lang="en-GB">
              <a:latin typeface="Arial" charset="0"/>
            </a:endParaRPr>
          </a:p>
        </p:txBody>
      </p:sp>
      <p:sp>
        <p:nvSpPr>
          <p:cNvPr id="31" name="Oval 30"/>
          <p:cNvSpPr/>
          <p:nvPr userDrawn="1"/>
        </p:nvSpPr>
        <p:spPr bwMode="auto">
          <a:xfrm>
            <a:off x="2103438" y="2641600"/>
            <a:ext cx="46037" cy="46038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txBody>
          <a:bodyPr/>
          <a:lstStyle/>
          <a:p>
            <a:pPr algn="r" eaLnBrk="1" hangingPunct="1">
              <a:defRPr/>
            </a:pPr>
            <a:endParaRPr lang="en-GB">
              <a:latin typeface="Arial" charset="0"/>
            </a:endParaRPr>
          </a:p>
        </p:txBody>
      </p:sp>
      <p:sp>
        <p:nvSpPr>
          <p:cNvPr id="32" name="Oval 31"/>
          <p:cNvSpPr/>
          <p:nvPr userDrawn="1"/>
        </p:nvSpPr>
        <p:spPr bwMode="auto">
          <a:xfrm>
            <a:off x="2773363" y="2641600"/>
            <a:ext cx="46037" cy="46038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txBody>
          <a:bodyPr/>
          <a:lstStyle/>
          <a:p>
            <a:pPr algn="r" eaLnBrk="1" hangingPunct="1">
              <a:defRPr/>
            </a:pPr>
            <a:endParaRPr lang="en-GB">
              <a:latin typeface="Arial" charset="0"/>
            </a:endParaRPr>
          </a:p>
        </p:txBody>
      </p:sp>
      <p:sp>
        <p:nvSpPr>
          <p:cNvPr id="33" name="Oval 32"/>
          <p:cNvSpPr/>
          <p:nvPr userDrawn="1"/>
        </p:nvSpPr>
        <p:spPr bwMode="auto">
          <a:xfrm>
            <a:off x="3444875" y="2641600"/>
            <a:ext cx="44450" cy="46038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txBody>
          <a:bodyPr/>
          <a:lstStyle/>
          <a:p>
            <a:pPr algn="r" eaLnBrk="1" hangingPunct="1">
              <a:defRPr/>
            </a:pPr>
            <a:endParaRPr lang="en-GB">
              <a:latin typeface="Arial" charset="0"/>
            </a:endParaRPr>
          </a:p>
        </p:txBody>
      </p:sp>
      <p:sp>
        <p:nvSpPr>
          <p:cNvPr id="34" name="Oval 33"/>
          <p:cNvSpPr/>
          <p:nvPr userDrawn="1"/>
        </p:nvSpPr>
        <p:spPr bwMode="auto">
          <a:xfrm>
            <a:off x="4179888" y="2641600"/>
            <a:ext cx="46037" cy="46038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txBody>
          <a:bodyPr/>
          <a:lstStyle/>
          <a:p>
            <a:pPr algn="r" eaLnBrk="1" hangingPunct="1">
              <a:defRPr/>
            </a:pPr>
            <a:endParaRPr lang="en-GB">
              <a:latin typeface="Arial" charset="0"/>
            </a:endParaRPr>
          </a:p>
        </p:txBody>
      </p:sp>
      <p:sp>
        <p:nvSpPr>
          <p:cNvPr id="35" name="Oval 34"/>
          <p:cNvSpPr/>
          <p:nvPr userDrawn="1"/>
        </p:nvSpPr>
        <p:spPr bwMode="auto">
          <a:xfrm>
            <a:off x="741363" y="1885950"/>
            <a:ext cx="46037" cy="46038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txBody>
          <a:bodyPr/>
          <a:lstStyle/>
          <a:p>
            <a:pPr algn="r" eaLnBrk="1" hangingPunct="1">
              <a:defRPr/>
            </a:pPr>
            <a:endParaRPr lang="en-GB">
              <a:latin typeface="Arial" charset="0"/>
            </a:endParaRPr>
          </a:p>
        </p:txBody>
      </p:sp>
      <p:sp>
        <p:nvSpPr>
          <p:cNvPr id="36" name="Oval 35"/>
          <p:cNvSpPr/>
          <p:nvPr userDrawn="1"/>
        </p:nvSpPr>
        <p:spPr bwMode="auto">
          <a:xfrm>
            <a:off x="1422400" y="1885950"/>
            <a:ext cx="46038" cy="46038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txBody>
          <a:bodyPr/>
          <a:lstStyle/>
          <a:p>
            <a:pPr algn="r" eaLnBrk="1" hangingPunct="1">
              <a:defRPr/>
            </a:pPr>
            <a:endParaRPr lang="en-GB">
              <a:latin typeface="Arial" charset="0"/>
            </a:endParaRPr>
          </a:p>
        </p:txBody>
      </p:sp>
      <p:sp>
        <p:nvSpPr>
          <p:cNvPr id="37" name="Oval 36"/>
          <p:cNvSpPr/>
          <p:nvPr userDrawn="1"/>
        </p:nvSpPr>
        <p:spPr bwMode="auto">
          <a:xfrm>
            <a:off x="2103438" y="1885950"/>
            <a:ext cx="46037" cy="46038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txBody>
          <a:bodyPr/>
          <a:lstStyle/>
          <a:p>
            <a:pPr algn="r" eaLnBrk="1" hangingPunct="1">
              <a:defRPr/>
            </a:pPr>
            <a:endParaRPr lang="en-GB">
              <a:latin typeface="Arial" charset="0"/>
            </a:endParaRPr>
          </a:p>
        </p:txBody>
      </p:sp>
      <p:sp>
        <p:nvSpPr>
          <p:cNvPr id="38" name="Oval 37"/>
          <p:cNvSpPr/>
          <p:nvPr userDrawn="1"/>
        </p:nvSpPr>
        <p:spPr bwMode="auto">
          <a:xfrm>
            <a:off x="2773363" y="1885950"/>
            <a:ext cx="46037" cy="46038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txBody>
          <a:bodyPr/>
          <a:lstStyle/>
          <a:p>
            <a:pPr algn="r" eaLnBrk="1" hangingPunct="1">
              <a:defRPr/>
            </a:pPr>
            <a:endParaRPr lang="en-GB">
              <a:latin typeface="Arial" charset="0"/>
            </a:endParaRPr>
          </a:p>
        </p:txBody>
      </p:sp>
      <p:sp>
        <p:nvSpPr>
          <p:cNvPr id="39" name="Oval 38"/>
          <p:cNvSpPr/>
          <p:nvPr userDrawn="1"/>
        </p:nvSpPr>
        <p:spPr bwMode="auto">
          <a:xfrm>
            <a:off x="3444875" y="1885950"/>
            <a:ext cx="44450" cy="46038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txBody>
          <a:bodyPr/>
          <a:lstStyle/>
          <a:p>
            <a:pPr algn="r" eaLnBrk="1" hangingPunct="1">
              <a:defRPr/>
            </a:pPr>
            <a:endParaRPr lang="en-GB">
              <a:latin typeface="Arial" charset="0"/>
            </a:endParaRPr>
          </a:p>
        </p:txBody>
      </p:sp>
      <p:sp>
        <p:nvSpPr>
          <p:cNvPr id="40" name="Oval 39"/>
          <p:cNvSpPr/>
          <p:nvPr userDrawn="1"/>
        </p:nvSpPr>
        <p:spPr bwMode="auto">
          <a:xfrm>
            <a:off x="4179888" y="1885950"/>
            <a:ext cx="46037" cy="46038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txBody>
          <a:bodyPr/>
          <a:lstStyle/>
          <a:p>
            <a:pPr algn="r" eaLnBrk="1" hangingPunct="1">
              <a:defRPr/>
            </a:pPr>
            <a:endParaRPr lang="en-GB">
              <a:latin typeface="Arial" charset="0"/>
            </a:endParaRPr>
          </a:p>
        </p:txBody>
      </p:sp>
      <p:sp>
        <p:nvSpPr>
          <p:cNvPr id="41" name="Oval 40"/>
          <p:cNvSpPr/>
          <p:nvPr userDrawn="1"/>
        </p:nvSpPr>
        <p:spPr bwMode="auto">
          <a:xfrm>
            <a:off x="741363" y="4203700"/>
            <a:ext cx="46037" cy="46038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txBody>
          <a:bodyPr/>
          <a:lstStyle/>
          <a:p>
            <a:pPr algn="r" eaLnBrk="1" hangingPunct="1">
              <a:defRPr/>
            </a:pPr>
            <a:endParaRPr lang="en-GB">
              <a:latin typeface="Arial" charset="0"/>
            </a:endParaRPr>
          </a:p>
        </p:txBody>
      </p:sp>
      <p:sp>
        <p:nvSpPr>
          <p:cNvPr id="42" name="Oval 41"/>
          <p:cNvSpPr/>
          <p:nvPr userDrawn="1"/>
        </p:nvSpPr>
        <p:spPr bwMode="auto">
          <a:xfrm>
            <a:off x="1422400" y="4203700"/>
            <a:ext cx="46038" cy="46038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txBody>
          <a:bodyPr/>
          <a:lstStyle/>
          <a:p>
            <a:pPr algn="r" eaLnBrk="1" hangingPunct="1">
              <a:defRPr/>
            </a:pPr>
            <a:endParaRPr lang="en-GB">
              <a:latin typeface="Arial" charset="0"/>
            </a:endParaRPr>
          </a:p>
        </p:txBody>
      </p:sp>
      <p:sp>
        <p:nvSpPr>
          <p:cNvPr id="43" name="Oval 42"/>
          <p:cNvSpPr/>
          <p:nvPr userDrawn="1"/>
        </p:nvSpPr>
        <p:spPr bwMode="auto">
          <a:xfrm>
            <a:off x="2103438" y="4203700"/>
            <a:ext cx="46037" cy="46038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txBody>
          <a:bodyPr/>
          <a:lstStyle/>
          <a:p>
            <a:pPr algn="r" eaLnBrk="1" hangingPunct="1">
              <a:defRPr/>
            </a:pPr>
            <a:endParaRPr lang="en-GB">
              <a:latin typeface="Arial" charset="0"/>
            </a:endParaRPr>
          </a:p>
        </p:txBody>
      </p:sp>
      <p:sp>
        <p:nvSpPr>
          <p:cNvPr id="44" name="Oval 43"/>
          <p:cNvSpPr/>
          <p:nvPr userDrawn="1"/>
        </p:nvSpPr>
        <p:spPr bwMode="auto">
          <a:xfrm>
            <a:off x="2773363" y="4203700"/>
            <a:ext cx="46037" cy="46038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txBody>
          <a:bodyPr/>
          <a:lstStyle/>
          <a:p>
            <a:pPr algn="r" eaLnBrk="1" hangingPunct="1">
              <a:defRPr/>
            </a:pPr>
            <a:endParaRPr lang="en-GB">
              <a:latin typeface="Arial" charset="0"/>
            </a:endParaRPr>
          </a:p>
        </p:txBody>
      </p:sp>
      <p:sp>
        <p:nvSpPr>
          <p:cNvPr id="45" name="Oval 44"/>
          <p:cNvSpPr/>
          <p:nvPr userDrawn="1"/>
        </p:nvSpPr>
        <p:spPr bwMode="auto">
          <a:xfrm>
            <a:off x="3444875" y="4203700"/>
            <a:ext cx="44450" cy="46038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txBody>
          <a:bodyPr/>
          <a:lstStyle/>
          <a:p>
            <a:pPr algn="r" eaLnBrk="1" hangingPunct="1">
              <a:defRPr/>
            </a:pPr>
            <a:endParaRPr lang="en-GB">
              <a:latin typeface="Arial" charset="0"/>
            </a:endParaRPr>
          </a:p>
        </p:txBody>
      </p:sp>
      <p:sp>
        <p:nvSpPr>
          <p:cNvPr id="46" name="Oval 45"/>
          <p:cNvSpPr/>
          <p:nvPr userDrawn="1"/>
        </p:nvSpPr>
        <p:spPr bwMode="auto">
          <a:xfrm>
            <a:off x="4179888" y="4203700"/>
            <a:ext cx="46037" cy="46038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txBody>
          <a:bodyPr/>
          <a:lstStyle/>
          <a:p>
            <a:pPr algn="r" eaLnBrk="1" hangingPunct="1">
              <a:defRPr/>
            </a:pPr>
            <a:endParaRPr lang="en-GB">
              <a:latin typeface="Arial" charset="0"/>
            </a:endParaRPr>
          </a:p>
        </p:txBody>
      </p:sp>
      <p:sp>
        <p:nvSpPr>
          <p:cNvPr id="47" name="Oval 46"/>
          <p:cNvSpPr/>
          <p:nvPr userDrawn="1"/>
        </p:nvSpPr>
        <p:spPr bwMode="auto">
          <a:xfrm>
            <a:off x="4862513" y="4203700"/>
            <a:ext cx="46037" cy="46038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txBody>
          <a:bodyPr/>
          <a:lstStyle/>
          <a:p>
            <a:pPr algn="r" eaLnBrk="1" hangingPunct="1">
              <a:defRPr/>
            </a:pPr>
            <a:endParaRPr lang="en-GB">
              <a:latin typeface="Arial" charset="0"/>
            </a:endParaRPr>
          </a:p>
        </p:txBody>
      </p:sp>
      <p:sp>
        <p:nvSpPr>
          <p:cNvPr id="48" name="Oval 47"/>
          <p:cNvSpPr/>
          <p:nvPr userDrawn="1"/>
        </p:nvSpPr>
        <p:spPr bwMode="auto">
          <a:xfrm>
            <a:off x="5543550" y="4203700"/>
            <a:ext cx="46038" cy="46038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txBody>
          <a:bodyPr/>
          <a:lstStyle/>
          <a:p>
            <a:pPr algn="r" eaLnBrk="1" hangingPunct="1">
              <a:defRPr/>
            </a:pPr>
            <a:endParaRPr lang="en-GB">
              <a:latin typeface="Arial" charset="0"/>
            </a:endParaRPr>
          </a:p>
        </p:txBody>
      </p:sp>
      <p:sp>
        <p:nvSpPr>
          <p:cNvPr id="49" name="Oval 48"/>
          <p:cNvSpPr/>
          <p:nvPr userDrawn="1"/>
        </p:nvSpPr>
        <p:spPr bwMode="auto">
          <a:xfrm>
            <a:off x="6224588" y="4203700"/>
            <a:ext cx="46037" cy="46038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txBody>
          <a:bodyPr/>
          <a:lstStyle/>
          <a:p>
            <a:pPr algn="r" eaLnBrk="1" hangingPunct="1">
              <a:defRPr/>
            </a:pPr>
            <a:endParaRPr lang="en-GB">
              <a:latin typeface="Arial" charset="0"/>
            </a:endParaRPr>
          </a:p>
        </p:txBody>
      </p:sp>
      <p:sp>
        <p:nvSpPr>
          <p:cNvPr id="50" name="Oval 49"/>
          <p:cNvSpPr/>
          <p:nvPr userDrawn="1"/>
        </p:nvSpPr>
        <p:spPr bwMode="auto">
          <a:xfrm>
            <a:off x="6896100" y="4203700"/>
            <a:ext cx="44450" cy="46038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txBody>
          <a:bodyPr/>
          <a:lstStyle/>
          <a:p>
            <a:pPr algn="r" eaLnBrk="1" hangingPunct="1">
              <a:defRPr/>
            </a:pPr>
            <a:endParaRPr lang="en-GB">
              <a:latin typeface="Arial" charset="0"/>
            </a:endParaRPr>
          </a:p>
        </p:txBody>
      </p:sp>
      <p:sp>
        <p:nvSpPr>
          <p:cNvPr id="51" name="Oval 50"/>
          <p:cNvSpPr/>
          <p:nvPr userDrawn="1"/>
        </p:nvSpPr>
        <p:spPr bwMode="auto">
          <a:xfrm>
            <a:off x="7566025" y="4203700"/>
            <a:ext cx="46038" cy="46038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txBody>
          <a:bodyPr/>
          <a:lstStyle/>
          <a:p>
            <a:pPr algn="r" eaLnBrk="1" hangingPunct="1">
              <a:defRPr/>
            </a:pPr>
            <a:endParaRPr lang="en-GB">
              <a:latin typeface="Arial" charset="0"/>
            </a:endParaRPr>
          </a:p>
        </p:txBody>
      </p:sp>
      <p:sp>
        <p:nvSpPr>
          <p:cNvPr id="52" name="Oval 51"/>
          <p:cNvSpPr/>
          <p:nvPr userDrawn="1"/>
        </p:nvSpPr>
        <p:spPr bwMode="auto">
          <a:xfrm>
            <a:off x="8302625" y="4203700"/>
            <a:ext cx="44450" cy="46038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txBody>
          <a:bodyPr/>
          <a:lstStyle/>
          <a:p>
            <a:pPr algn="r" eaLnBrk="1" hangingPunct="1">
              <a:defRPr/>
            </a:pPr>
            <a:endParaRPr lang="en-GB">
              <a:latin typeface="Arial" charset="0"/>
            </a:endParaRPr>
          </a:p>
        </p:txBody>
      </p:sp>
      <p:sp>
        <p:nvSpPr>
          <p:cNvPr id="53" name="Right Triangle 52"/>
          <p:cNvSpPr/>
          <p:nvPr userDrawn="1"/>
        </p:nvSpPr>
        <p:spPr bwMode="auto">
          <a:xfrm flipV="1">
            <a:off x="0" y="0"/>
            <a:ext cx="9144000" cy="1597025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/>
          <a:lstStyle/>
          <a:p>
            <a:pPr algn="r" eaLnBrk="1" hangingPunct="1">
              <a:defRPr/>
            </a:pPr>
            <a:endParaRPr lang="en-GB">
              <a:latin typeface="Arial" charset="0"/>
            </a:endParaRPr>
          </a:p>
        </p:txBody>
      </p:sp>
      <p:sp>
        <p:nvSpPr>
          <p:cNvPr id="54" name="Right Triangle 53"/>
          <p:cNvSpPr>
            <a:spLocks noChangeArrowheads="1"/>
          </p:cNvSpPr>
          <p:nvPr userDrawn="1"/>
        </p:nvSpPr>
        <p:spPr bwMode="auto">
          <a:xfrm flipV="1">
            <a:off x="0" y="0"/>
            <a:ext cx="1851025" cy="4473575"/>
          </a:xfrm>
          <a:prstGeom prst="rtTriangle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defRPr/>
            </a:pPr>
            <a:endParaRPr lang="en-GB" altLang="en-US"/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3429000" y="5029200"/>
            <a:ext cx="5715000" cy="609600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/>
          <a:lstStyle>
            <a:lvl1pPr marL="0" indent="0" algn="ctr"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subtitle style</a:t>
            </a:r>
          </a:p>
        </p:txBody>
      </p:sp>
      <p:sp>
        <p:nvSpPr>
          <p:cNvPr id="8197" name="Rectangle 5"/>
          <p:cNvSpPr>
            <a:spLocks noGrp="1" noChangeArrowheads="1"/>
          </p:cNvSpPr>
          <p:nvPr>
            <p:ph type="ctrTitle"/>
          </p:nvPr>
        </p:nvSpPr>
        <p:spPr>
          <a:xfrm>
            <a:off x="3429000" y="3581400"/>
            <a:ext cx="5715000" cy="1470025"/>
          </a:xfrm>
          <a:solidFill>
            <a:schemeClr val="bg1"/>
          </a:solidFill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1440" anchor="t"/>
          <a:lstStyle>
            <a:lvl1pPr algn="ctr">
              <a:spcBef>
                <a:spcPct val="20000"/>
              </a:spcBef>
              <a:defRPr sz="4000" b="1">
                <a:solidFill>
                  <a:srgbClr val="FCAB1A"/>
                </a:solidFill>
                <a:latin typeface="Verdana" pitchFamily="34" charset="0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311498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58790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15200" y="1400175"/>
            <a:ext cx="1828800" cy="47720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828800" y="1400175"/>
            <a:ext cx="5334000" cy="47720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23140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1400175"/>
            <a:ext cx="7315200" cy="581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hart Placeholder 2"/>
          <p:cNvSpPr>
            <a:spLocks noGrp="1"/>
          </p:cNvSpPr>
          <p:nvPr>
            <p:ph type="chart" idx="1"/>
          </p:nvPr>
        </p:nvSpPr>
        <p:spPr>
          <a:xfrm>
            <a:off x="1828800" y="2133600"/>
            <a:ext cx="7162800" cy="4038600"/>
          </a:xfrm>
        </p:spPr>
        <p:txBody>
          <a:bodyPr/>
          <a:lstStyle/>
          <a:p>
            <a:pPr lvl="0"/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277656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1400175"/>
            <a:ext cx="7315200" cy="581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828800" y="2133600"/>
            <a:ext cx="3505200" cy="4038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86400" y="2133600"/>
            <a:ext cx="3505200" cy="4038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02205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29056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903815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28800" y="2133600"/>
            <a:ext cx="3505200" cy="4038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86400" y="2133600"/>
            <a:ext cx="3505200" cy="4038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99523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12547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61711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705123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60398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622750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3"/>
          <p:cNvSpPr>
            <a:spLocks noChangeArrowheads="1"/>
          </p:cNvSpPr>
          <p:nvPr userDrawn="1"/>
        </p:nvSpPr>
        <p:spPr bwMode="auto">
          <a:xfrm>
            <a:off x="1295400" y="1752600"/>
            <a:ext cx="7848600" cy="3505200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defRPr/>
            </a:pPr>
            <a:endParaRPr lang="en-GB" altLang="en-US"/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828800" y="1400175"/>
            <a:ext cx="7315200" cy="581025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9800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altLang="en-US"/>
              <a:t>Click to edit Master title style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828800" y="2133600"/>
            <a:ext cx="7162800" cy="403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altLang="en-US"/>
              <a:t>Click to edit Master text styles</a:t>
            </a:r>
          </a:p>
          <a:p>
            <a:pPr lvl="1"/>
            <a:r>
              <a:rPr lang="fr-FR" altLang="en-US"/>
              <a:t>Second level</a:t>
            </a:r>
          </a:p>
          <a:p>
            <a:pPr lvl="2"/>
            <a:r>
              <a:rPr lang="fr-FR" altLang="en-US"/>
              <a:t>Third level</a:t>
            </a:r>
          </a:p>
          <a:p>
            <a:pPr lvl="3"/>
            <a:r>
              <a:rPr lang="fr-FR" altLang="en-US"/>
              <a:t>Fourth level</a:t>
            </a:r>
          </a:p>
          <a:p>
            <a:pPr lvl="4"/>
            <a:r>
              <a:rPr lang="fr-FR" altLang="en-US"/>
              <a:t>Fifth level</a:t>
            </a:r>
          </a:p>
        </p:txBody>
      </p:sp>
      <p:sp>
        <p:nvSpPr>
          <p:cNvPr id="1043" name="Rectangle 19"/>
          <p:cNvSpPr>
            <a:spLocks noChangeArrowheads="1"/>
          </p:cNvSpPr>
          <p:nvPr userDrawn="1"/>
        </p:nvSpPr>
        <p:spPr bwMode="auto">
          <a:xfrm>
            <a:off x="0" y="6613525"/>
            <a:ext cx="9144000" cy="24447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txBody>
          <a:bodyPr>
            <a:spAutoFit/>
          </a:bodyPr>
          <a:lstStyle/>
          <a:p>
            <a:pPr algn="r" eaLnBrk="1" hangingPunct="1">
              <a:defRPr/>
            </a:pPr>
            <a:r>
              <a:rPr lang="en-US">
                <a:latin typeface="Arial" charset="0"/>
              </a:rPr>
              <a:t>www.company.com</a:t>
            </a:r>
            <a:endParaRPr lang="fr-FR">
              <a:latin typeface="Arial" charset="0"/>
            </a:endParaRPr>
          </a:p>
        </p:txBody>
      </p:sp>
      <p:sp>
        <p:nvSpPr>
          <p:cNvPr id="1047" name="Oval 23"/>
          <p:cNvSpPr>
            <a:spLocks noChangeArrowheads="1"/>
          </p:cNvSpPr>
          <p:nvPr userDrawn="1"/>
        </p:nvSpPr>
        <p:spPr bwMode="auto">
          <a:xfrm>
            <a:off x="1433513" y="6164263"/>
            <a:ext cx="65087" cy="65087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pPr algn="r" eaLnBrk="1" hangingPunct="1">
              <a:defRPr/>
            </a:pPr>
            <a:endParaRPr lang="en-GB">
              <a:latin typeface="Arial" charset="0"/>
            </a:endParaRPr>
          </a:p>
        </p:txBody>
      </p:sp>
      <p:sp>
        <p:nvSpPr>
          <p:cNvPr id="1048" name="Oval 24"/>
          <p:cNvSpPr>
            <a:spLocks noChangeArrowheads="1"/>
          </p:cNvSpPr>
          <p:nvPr userDrawn="1"/>
        </p:nvSpPr>
        <p:spPr bwMode="auto">
          <a:xfrm>
            <a:off x="2193925" y="6164263"/>
            <a:ext cx="65088" cy="65087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pPr algn="r" eaLnBrk="1" hangingPunct="1">
              <a:defRPr/>
            </a:pPr>
            <a:endParaRPr lang="en-GB">
              <a:latin typeface="Arial" charset="0"/>
            </a:endParaRPr>
          </a:p>
        </p:txBody>
      </p:sp>
      <p:sp>
        <p:nvSpPr>
          <p:cNvPr id="1049" name="Oval 25"/>
          <p:cNvSpPr>
            <a:spLocks noChangeArrowheads="1"/>
          </p:cNvSpPr>
          <p:nvPr userDrawn="1"/>
        </p:nvSpPr>
        <p:spPr bwMode="auto">
          <a:xfrm>
            <a:off x="2954338" y="6164263"/>
            <a:ext cx="65087" cy="65087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pPr algn="r" eaLnBrk="1" hangingPunct="1">
              <a:defRPr/>
            </a:pPr>
            <a:endParaRPr lang="en-GB">
              <a:latin typeface="Arial" charset="0"/>
            </a:endParaRPr>
          </a:p>
        </p:txBody>
      </p:sp>
      <p:sp>
        <p:nvSpPr>
          <p:cNvPr id="1050" name="Oval 26"/>
          <p:cNvSpPr>
            <a:spLocks noChangeArrowheads="1"/>
          </p:cNvSpPr>
          <p:nvPr userDrawn="1"/>
        </p:nvSpPr>
        <p:spPr bwMode="auto">
          <a:xfrm>
            <a:off x="3714750" y="6164263"/>
            <a:ext cx="65088" cy="65087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pPr algn="r" eaLnBrk="1" hangingPunct="1">
              <a:defRPr/>
            </a:pPr>
            <a:endParaRPr lang="en-GB">
              <a:latin typeface="Arial" charset="0"/>
            </a:endParaRPr>
          </a:p>
        </p:txBody>
      </p:sp>
      <p:sp>
        <p:nvSpPr>
          <p:cNvPr id="1051" name="Oval 27"/>
          <p:cNvSpPr>
            <a:spLocks noChangeArrowheads="1"/>
          </p:cNvSpPr>
          <p:nvPr userDrawn="1"/>
        </p:nvSpPr>
        <p:spPr bwMode="auto">
          <a:xfrm>
            <a:off x="4475163" y="6164263"/>
            <a:ext cx="65087" cy="65087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pPr algn="r" eaLnBrk="1" hangingPunct="1">
              <a:defRPr/>
            </a:pPr>
            <a:endParaRPr lang="en-GB">
              <a:latin typeface="Arial" charset="0"/>
            </a:endParaRPr>
          </a:p>
        </p:txBody>
      </p:sp>
      <p:sp>
        <p:nvSpPr>
          <p:cNvPr id="1052" name="Oval 28"/>
          <p:cNvSpPr>
            <a:spLocks noChangeArrowheads="1"/>
          </p:cNvSpPr>
          <p:nvPr userDrawn="1"/>
        </p:nvSpPr>
        <p:spPr bwMode="auto">
          <a:xfrm>
            <a:off x="5237163" y="6164263"/>
            <a:ext cx="65087" cy="65087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pPr algn="r" eaLnBrk="1" hangingPunct="1">
              <a:defRPr/>
            </a:pPr>
            <a:endParaRPr lang="en-GB">
              <a:latin typeface="Arial" charset="0"/>
            </a:endParaRPr>
          </a:p>
        </p:txBody>
      </p:sp>
      <p:sp>
        <p:nvSpPr>
          <p:cNvPr id="1053" name="Oval 29"/>
          <p:cNvSpPr>
            <a:spLocks noChangeArrowheads="1"/>
          </p:cNvSpPr>
          <p:nvPr userDrawn="1"/>
        </p:nvSpPr>
        <p:spPr bwMode="auto">
          <a:xfrm>
            <a:off x="5997575" y="6164263"/>
            <a:ext cx="65088" cy="65087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pPr algn="r" eaLnBrk="1" hangingPunct="1">
              <a:defRPr/>
            </a:pPr>
            <a:endParaRPr lang="en-GB">
              <a:latin typeface="Arial" charset="0"/>
            </a:endParaRPr>
          </a:p>
        </p:txBody>
      </p:sp>
      <p:sp>
        <p:nvSpPr>
          <p:cNvPr id="1054" name="Oval 30"/>
          <p:cNvSpPr>
            <a:spLocks noChangeArrowheads="1"/>
          </p:cNvSpPr>
          <p:nvPr userDrawn="1"/>
        </p:nvSpPr>
        <p:spPr bwMode="auto">
          <a:xfrm>
            <a:off x="6757988" y="6164263"/>
            <a:ext cx="65087" cy="65087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pPr algn="r" eaLnBrk="1" hangingPunct="1">
              <a:defRPr/>
            </a:pPr>
            <a:endParaRPr lang="en-GB">
              <a:latin typeface="Arial" charset="0"/>
            </a:endParaRPr>
          </a:p>
        </p:txBody>
      </p:sp>
      <p:sp>
        <p:nvSpPr>
          <p:cNvPr id="1055" name="Oval 31"/>
          <p:cNvSpPr>
            <a:spLocks noChangeArrowheads="1"/>
          </p:cNvSpPr>
          <p:nvPr userDrawn="1"/>
        </p:nvSpPr>
        <p:spPr bwMode="auto">
          <a:xfrm>
            <a:off x="7518400" y="6164263"/>
            <a:ext cx="65088" cy="65087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pPr algn="r" eaLnBrk="1" hangingPunct="1">
              <a:defRPr/>
            </a:pPr>
            <a:endParaRPr lang="en-GB">
              <a:latin typeface="Arial" charset="0"/>
            </a:endParaRPr>
          </a:p>
        </p:txBody>
      </p:sp>
      <p:sp>
        <p:nvSpPr>
          <p:cNvPr id="1056" name="Oval 32"/>
          <p:cNvSpPr>
            <a:spLocks noChangeArrowheads="1"/>
          </p:cNvSpPr>
          <p:nvPr userDrawn="1"/>
        </p:nvSpPr>
        <p:spPr bwMode="auto">
          <a:xfrm>
            <a:off x="8280400" y="6164263"/>
            <a:ext cx="65088" cy="65087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pPr algn="r" eaLnBrk="1" hangingPunct="1">
              <a:defRPr/>
            </a:pPr>
            <a:endParaRPr lang="en-GB">
              <a:latin typeface="Arial" charset="0"/>
            </a:endParaRPr>
          </a:p>
        </p:txBody>
      </p:sp>
      <p:sp>
        <p:nvSpPr>
          <p:cNvPr id="17" name="Oval 16"/>
          <p:cNvSpPr/>
          <p:nvPr userDrawn="1"/>
        </p:nvSpPr>
        <p:spPr bwMode="auto">
          <a:xfrm>
            <a:off x="4862513" y="1885950"/>
            <a:ext cx="46037" cy="46038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txBody>
          <a:bodyPr/>
          <a:lstStyle/>
          <a:p>
            <a:pPr algn="r" eaLnBrk="1" hangingPunct="1">
              <a:defRPr/>
            </a:pPr>
            <a:endParaRPr lang="en-GB">
              <a:latin typeface="Arial" charset="0"/>
            </a:endParaRPr>
          </a:p>
        </p:txBody>
      </p:sp>
      <p:sp>
        <p:nvSpPr>
          <p:cNvPr id="18" name="Oval 17"/>
          <p:cNvSpPr/>
          <p:nvPr userDrawn="1"/>
        </p:nvSpPr>
        <p:spPr bwMode="auto">
          <a:xfrm>
            <a:off x="5543550" y="1885950"/>
            <a:ext cx="46038" cy="46038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txBody>
          <a:bodyPr/>
          <a:lstStyle/>
          <a:p>
            <a:pPr algn="r" eaLnBrk="1" hangingPunct="1">
              <a:defRPr/>
            </a:pPr>
            <a:endParaRPr lang="en-GB">
              <a:latin typeface="Arial" charset="0"/>
            </a:endParaRPr>
          </a:p>
        </p:txBody>
      </p:sp>
      <p:sp>
        <p:nvSpPr>
          <p:cNvPr id="19" name="Oval 18"/>
          <p:cNvSpPr/>
          <p:nvPr userDrawn="1"/>
        </p:nvSpPr>
        <p:spPr bwMode="auto">
          <a:xfrm>
            <a:off x="6224588" y="1885950"/>
            <a:ext cx="46037" cy="46038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txBody>
          <a:bodyPr/>
          <a:lstStyle/>
          <a:p>
            <a:pPr algn="r" eaLnBrk="1" hangingPunct="1">
              <a:defRPr/>
            </a:pPr>
            <a:endParaRPr lang="en-GB">
              <a:latin typeface="Arial" charset="0"/>
            </a:endParaRPr>
          </a:p>
        </p:txBody>
      </p:sp>
      <p:sp>
        <p:nvSpPr>
          <p:cNvPr id="20" name="Oval 19"/>
          <p:cNvSpPr/>
          <p:nvPr userDrawn="1"/>
        </p:nvSpPr>
        <p:spPr bwMode="auto">
          <a:xfrm>
            <a:off x="6896100" y="1885950"/>
            <a:ext cx="44450" cy="46038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txBody>
          <a:bodyPr/>
          <a:lstStyle/>
          <a:p>
            <a:pPr algn="r" eaLnBrk="1" hangingPunct="1">
              <a:defRPr/>
            </a:pPr>
            <a:endParaRPr lang="en-GB">
              <a:latin typeface="Arial" charset="0"/>
            </a:endParaRPr>
          </a:p>
        </p:txBody>
      </p:sp>
      <p:sp>
        <p:nvSpPr>
          <p:cNvPr id="21" name="Oval 20"/>
          <p:cNvSpPr/>
          <p:nvPr userDrawn="1"/>
        </p:nvSpPr>
        <p:spPr bwMode="auto">
          <a:xfrm>
            <a:off x="7566025" y="1885950"/>
            <a:ext cx="46038" cy="46038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txBody>
          <a:bodyPr/>
          <a:lstStyle/>
          <a:p>
            <a:pPr algn="r" eaLnBrk="1" hangingPunct="1">
              <a:defRPr/>
            </a:pPr>
            <a:endParaRPr lang="en-GB">
              <a:latin typeface="Arial" charset="0"/>
            </a:endParaRPr>
          </a:p>
        </p:txBody>
      </p:sp>
      <p:sp>
        <p:nvSpPr>
          <p:cNvPr id="22" name="Oval 21"/>
          <p:cNvSpPr/>
          <p:nvPr userDrawn="1"/>
        </p:nvSpPr>
        <p:spPr bwMode="auto">
          <a:xfrm>
            <a:off x="8302625" y="1885950"/>
            <a:ext cx="44450" cy="46038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txBody>
          <a:bodyPr/>
          <a:lstStyle/>
          <a:p>
            <a:pPr algn="r" eaLnBrk="1" hangingPunct="1">
              <a:defRPr/>
            </a:pPr>
            <a:endParaRPr lang="en-GB">
              <a:latin typeface="Arial" charset="0"/>
            </a:endParaRPr>
          </a:p>
        </p:txBody>
      </p:sp>
      <p:sp>
        <p:nvSpPr>
          <p:cNvPr id="23" name="Oval 22"/>
          <p:cNvSpPr/>
          <p:nvPr userDrawn="1"/>
        </p:nvSpPr>
        <p:spPr bwMode="auto">
          <a:xfrm>
            <a:off x="4862513" y="2641600"/>
            <a:ext cx="46037" cy="46038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txBody>
          <a:bodyPr/>
          <a:lstStyle/>
          <a:p>
            <a:pPr algn="r" eaLnBrk="1" hangingPunct="1">
              <a:defRPr/>
            </a:pPr>
            <a:endParaRPr lang="en-GB">
              <a:latin typeface="Arial" charset="0"/>
            </a:endParaRPr>
          </a:p>
        </p:txBody>
      </p:sp>
      <p:sp>
        <p:nvSpPr>
          <p:cNvPr id="24" name="Oval 23"/>
          <p:cNvSpPr/>
          <p:nvPr userDrawn="1"/>
        </p:nvSpPr>
        <p:spPr bwMode="auto">
          <a:xfrm>
            <a:off x="5543550" y="2641600"/>
            <a:ext cx="46038" cy="46038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txBody>
          <a:bodyPr/>
          <a:lstStyle/>
          <a:p>
            <a:pPr algn="r" eaLnBrk="1" hangingPunct="1">
              <a:defRPr/>
            </a:pPr>
            <a:endParaRPr lang="en-GB">
              <a:latin typeface="Arial" charset="0"/>
            </a:endParaRPr>
          </a:p>
        </p:txBody>
      </p:sp>
      <p:sp>
        <p:nvSpPr>
          <p:cNvPr id="25" name="Oval 24"/>
          <p:cNvSpPr/>
          <p:nvPr userDrawn="1"/>
        </p:nvSpPr>
        <p:spPr bwMode="auto">
          <a:xfrm>
            <a:off x="6224588" y="2641600"/>
            <a:ext cx="46037" cy="46038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txBody>
          <a:bodyPr/>
          <a:lstStyle/>
          <a:p>
            <a:pPr algn="r" eaLnBrk="1" hangingPunct="1">
              <a:defRPr/>
            </a:pPr>
            <a:endParaRPr lang="en-GB">
              <a:latin typeface="Arial" charset="0"/>
            </a:endParaRPr>
          </a:p>
        </p:txBody>
      </p:sp>
      <p:sp>
        <p:nvSpPr>
          <p:cNvPr id="26" name="Oval 25"/>
          <p:cNvSpPr/>
          <p:nvPr userDrawn="1"/>
        </p:nvSpPr>
        <p:spPr bwMode="auto">
          <a:xfrm>
            <a:off x="6896100" y="2641600"/>
            <a:ext cx="44450" cy="46038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txBody>
          <a:bodyPr/>
          <a:lstStyle/>
          <a:p>
            <a:pPr algn="r" eaLnBrk="1" hangingPunct="1">
              <a:defRPr/>
            </a:pPr>
            <a:endParaRPr lang="en-GB">
              <a:latin typeface="Arial" charset="0"/>
            </a:endParaRPr>
          </a:p>
        </p:txBody>
      </p:sp>
      <p:sp>
        <p:nvSpPr>
          <p:cNvPr id="27" name="Oval 26"/>
          <p:cNvSpPr/>
          <p:nvPr userDrawn="1"/>
        </p:nvSpPr>
        <p:spPr bwMode="auto">
          <a:xfrm>
            <a:off x="7566025" y="2641600"/>
            <a:ext cx="46038" cy="46038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txBody>
          <a:bodyPr/>
          <a:lstStyle/>
          <a:p>
            <a:pPr algn="r" eaLnBrk="1" hangingPunct="1">
              <a:defRPr/>
            </a:pPr>
            <a:endParaRPr lang="en-GB">
              <a:latin typeface="Arial" charset="0"/>
            </a:endParaRPr>
          </a:p>
        </p:txBody>
      </p:sp>
      <p:sp>
        <p:nvSpPr>
          <p:cNvPr id="28" name="Oval 27"/>
          <p:cNvSpPr/>
          <p:nvPr userDrawn="1"/>
        </p:nvSpPr>
        <p:spPr bwMode="auto">
          <a:xfrm>
            <a:off x="8302625" y="2641600"/>
            <a:ext cx="44450" cy="46038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txBody>
          <a:bodyPr/>
          <a:lstStyle/>
          <a:p>
            <a:pPr algn="r" eaLnBrk="1" hangingPunct="1">
              <a:defRPr/>
            </a:pPr>
            <a:endParaRPr lang="en-GB">
              <a:latin typeface="Arial" charset="0"/>
            </a:endParaRPr>
          </a:p>
        </p:txBody>
      </p:sp>
      <p:sp>
        <p:nvSpPr>
          <p:cNvPr id="29" name="Oval 28"/>
          <p:cNvSpPr/>
          <p:nvPr userDrawn="1"/>
        </p:nvSpPr>
        <p:spPr bwMode="auto">
          <a:xfrm>
            <a:off x="4862513" y="3440113"/>
            <a:ext cx="46037" cy="46037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txBody>
          <a:bodyPr/>
          <a:lstStyle/>
          <a:p>
            <a:pPr algn="r" eaLnBrk="1" hangingPunct="1">
              <a:defRPr/>
            </a:pPr>
            <a:endParaRPr lang="en-GB">
              <a:latin typeface="Arial" charset="0"/>
            </a:endParaRPr>
          </a:p>
        </p:txBody>
      </p:sp>
      <p:sp>
        <p:nvSpPr>
          <p:cNvPr id="30" name="Oval 29"/>
          <p:cNvSpPr/>
          <p:nvPr userDrawn="1"/>
        </p:nvSpPr>
        <p:spPr bwMode="auto">
          <a:xfrm>
            <a:off x="5543550" y="3440113"/>
            <a:ext cx="46038" cy="46037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txBody>
          <a:bodyPr/>
          <a:lstStyle/>
          <a:p>
            <a:pPr algn="r" eaLnBrk="1" hangingPunct="1">
              <a:defRPr/>
            </a:pPr>
            <a:endParaRPr lang="en-GB">
              <a:latin typeface="Arial" charset="0"/>
            </a:endParaRPr>
          </a:p>
        </p:txBody>
      </p:sp>
      <p:sp>
        <p:nvSpPr>
          <p:cNvPr id="31" name="Oval 30"/>
          <p:cNvSpPr/>
          <p:nvPr userDrawn="1"/>
        </p:nvSpPr>
        <p:spPr bwMode="auto">
          <a:xfrm>
            <a:off x="6224588" y="3440113"/>
            <a:ext cx="46037" cy="46037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txBody>
          <a:bodyPr/>
          <a:lstStyle/>
          <a:p>
            <a:pPr algn="r" eaLnBrk="1" hangingPunct="1">
              <a:defRPr/>
            </a:pPr>
            <a:endParaRPr lang="en-GB">
              <a:latin typeface="Arial" charset="0"/>
            </a:endParaRPr>
          </a:p>
        </p:txBody>
      </p:sp>
      <p:sp>
        <p:nvSpPr>
          <p:cNvPr id="32" name="Oval 31"/>
          <p:cNvSpPr/>
          <p:nvPr userDrawn="1"/>
        </p:nvSpPr>
        <p:spPr bwMode="auto">
          <a:xfrm>
            <a:off x="6896100" y="3440113"/>
            <a:ext cx="44450" cy="46037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txBody>
          <a:bodyPr/>
          <a:lstStyle/>
          <a:p>
            <a:pPr algn="r" eaLnBrk="1" hangingPunct="1">
              <a:defRPr/>
            </a:pPr>
            <a:endParaRPr lang="en-GB">
              <a:latin typeface="Arial" charset="0"/>
            </a:endParaRPr>
          </a:p>
        </p:txBody>
      </p:sp>
      <p:sp>
        <p:nvSpPr>
          <p:cNvPr id="33" name="Oval 32"/>
          <p:cNvSpPr/>
          <p:nvPr userDrawn="1"/>
        </p:nvSpPr>
        <p:spPr bwMode="auto">
          <a:xfrm>
            <a:off x="7566025" y="3440113"/>
            <a:ext cx="46038" cy="46037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txBody>
          <a:bodyPr/>
          <a:lstStyle/>
          <a:p>
            <a:pPr algn="r" eaLnBrk="1" hangingPunct="1">
              <a:defRPr/>
            </a:pPr>
            <a:endParaRPr lang="en-GB">
              <a:latin typeface="Arial" charset="0"/>
            </a:endParaRPr>
          </a:p>
        </p:txBody>
      </p:sp>
      <p:sp>
        <p:nvSpPr>
          <p:cNvPr id="34" name="Oval 33"/>
          <p:cNvSpPr/>
          <p:nvPr userDrawn="1"/>
        </p:nvSpPr>
        <p:spPr bwMode="auto">
          <a:xfrm>
            <a:off x="8302625" y="3440113"/>
            <a:ext cx="44450" cy="46037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txBody>
          <a:bodyPr/>
          <a:lstStyle/>
          <a:p>
            <a:pPr algn="r" eaLnBrk="1" hangingPunct="1">
              <a:defRPr/>
            </a:pPr>
            <a:endParaRPr lang="en-GB">
              <a:latin typeface="Arial" charset="0"/>
            </a:endParaRPr>
          </a:p>
        </p:txBody>
      </p:sp>
      <p:sp>
        <p:nvSpPr>
          <p:cNvPr id="35" name="Oval 34"/>
          <p:cNvSpPr/>
          <p:nvPr userDrawn="1"/>
        </p:nvSpPr>
        <p:spPr bwMode="auto">
          <a:xfrm>
            <a:off x="736600" y="3440113"/>
            <a:ext cx="46038" cy="46037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txBody>
          <a:bodyPr/>
          <a:lstStyle/>
          <a:p>
            <a:pPr algn="r" eaLnBrk="1" hangingPunct="1">
              <a:defRPr/>
            </a:pPr>
            <a:endParaRPr lang="en-GB">
              <a:latin typeface="Arial" charset="0"/>
            </a:endParaRPr>
          </a:p>
        </p:txBody>
      </p:sp>
      <p:sp>
        <p:nvSpPr>
          <p:cNvPr id="36" name="Oval 35"/>
          <p:cNvSpPr/>
          <p:nvPr userDrawn="1"/>
        </p:nvSpPr>
        <p:spPr bwMode="auto">
          <a:xfrm>
            <a:off x="1422400" y="3440113"/>
            <a:ext cx="46038" cy="46037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txBody>
          <a:bodyPr/>
          <a:lstStyle/>
          <a:p>
            <a:pPr algn="r" eaLnBrk="1" hangingPunct="1">
              <a:defRPr/>
            </a:pPr>
            <a:endParaRPr lang="en-GB">
              <a:latin typeface="Arial" charset="0"/>
            </a:endParaRPr>
          </a:p>
        </p:txBody>
      </p:sp>
      <p:sp>
        <p:nvSpPr>
          <p:cNvPr id="37" name="Oval 36"/>
          <p:cNvSpPr/>
          <p:nvPr userDrawn="1"/>
        </p:nvSpPr>
        <p:spPr bwMode="auto">
          <a:xfrm>
            <a:off x="2103438" y="3440113"/>
            <a:ext cx="46037" cy="46037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txBody>
          <a:bodyPr/>
          <a:lstStyle/>
          <a:p>
            <a:pPr algn="r" eaLnBrk="1" hangingPunct="1">
              <a:defRPr/>
            </a:pPr>
            <a:endParaRPr lang="en-GB">
              <a:latin typeface="Arial" charset="0"/>
            </a:endParaRPr>
          </a:p>
        </p:txBody>
      </p:sp>
      <p:sp>
        <p:nvSpPr>
          <p:cNvPr id="38" name="Oval 37"/>
          <p:cNvSpPr/>
          <p:nvPr userDrawn="1"/>
        </p:nvSpPr>
        <p:spPr bwMode="auto">
          <a:xfrm>
            <a:off x="2773363" y="3440113"/>
            <a:ext cx="46037" cy="46037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txBody>
          <a:bodyPr/>
          <a:lstStyle/>
          <a:p>
            <a:pPr algn="r" eaLnBrk="1" hangingPunct="1">
              <a:defRPr/>
            </a:pPr>
            <a:endParaRPr lang="en-GB">
              <a:latin typeface="Arial" charset="0"/>
            </a:endParaRPr>
          </a:p>
        </p:txBody>
      </p:sp>
      <p:sp>
        <p:nvSpPr>
          <p:cNvPr id="39" name="Oval 38"/>
          <p:cNvSpPr/>
          <p:nvPr userDrawn="1"/>
        </p:nvSpPr>
        <p:spPr bwMode="auto">
          <a:xfrm>
            <a:off x="3444875" y="3440113"/>
            <a:ext cx="44450" cy="46037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txBody>
          <a:bodyPr/>
          <a:lstStyle/>
          <a:p>
            <a:pPr algn="r" eaLnBrk="1" hangingPunct="1">
              <a:defRPr/>
            </a:pPr>
            <a:endParaRPr lang="en-GB">
              <a:latin typeface="Arial" charset="0"/>
            </a:endParaRPr>
          </a:p>
        </p:txBody>
      </p:sp>
      <p:sp>
        <p:nvSpPr>
          <p:cNvPr id="40" name="Oval 39"/>
          <p:cNvSpPr/>
          <p:nvPr userDrawn="1"/>
        </p:nvSpPr>
        <p:spPr bwMode="auto">
          <a:xfrm>
            <a:off x="4179888" y="3440113"/>
            <a:ext cx="46037" cy="46037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txBody>
          <a:bodyPr/>
          <a:lstStyle/>
          <a:p>
            <a:pPr algn="r" eaLnBrk="1" hangingPunct="1">
              <a:defRPr/>
            </a:pPr>
            <a:endParaRPr lang="en-GB">
              <a:latin typeface="Arial" charset="0"/>
            </a:endParaRPr>
          </a:p>
        </p:txBody>
      </p:sp>
      <p:sp>
        <p:nvSpPr>
          <p:cNvPr id="41" name="Oval 40"/>
          <p:cNvSpPr/>
          <p:nvPr userDrawn="1"/>
        </p:nvSpPr>
        <p:spPr bwMode="auto">
          <a:xfrm>
            <a:off x="736600" y="2641600"/>
            <a:ext cx="46038" cy="46038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txBody>
          <a:bodyPr/>
          <a:lstStyle/>
          <a:p>
            <a:pPr algn="r" eaLnBrk="1" hangingPunct="1">
              <a:defRPr/>
            </a:pPr>
            <a:endParaRPr lang="en-GB">
              <a:latin typeface="Arial" charset="0"/>
            </a:endParaRPr>
          </a:p>
        </p:txBody>
      </p:sp>
      <p:sp>
        <p:nvSpPr>
          <p:cNvPr id="42" name="Oval 41"/>
          <p:cNvSpPr/>
          <p:nvPr userDrawn="1"/>
        </p:nvSpPr>
        <p:spPr bwMode="auto">
          <a:xfrm>
            <a:off x="1422400" y="2641600"/>
            <a:ext cx="46038" cy="46038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txBody>
          <a:bodyPr/>
          <a:lstStyle/>
          <a:p>
            <a:pPr algn="r" eaLnBrk="1" hangingPunct="1">
              <a:defRPr/>
            </a:pPr>
            <a:endParaRPr lang="en-GB">
              <a:latin typeface="Arial" charset="0"/>
            </a:endParaRPr>
          </a:p>
        </p:txBody>
      </p:sp>
      <p:sp>
        <p:nvSpPr>
          <p:cNvPr id="43" name="Oval 42"/>
          <p:cNvSpPr/>
          <p:nvPr userDrawn="1"/>
        </p:nvSpPr>
        <p:spPr bwMode="auto">
          <a:xfrm>
            <a:off x="2103438" y="2641600"/>
            <a:ext cx="46037" cy="46038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txBody>
          <a:bodyPr/>
          <a:lstStyle/>
          <a:p>
            <a:pPr algn="r" eaLnBrk="1" hangingPunct="1">
              <a:defRPr/>
            </a:pPr>
            <a:endParaRPr lang="en-GB">
              <a:latin typeface="Arial" charset="0"/>
            </a:endParaRPr>
          </a:p>
        </p:txBody>
      </p:sp>
      <p:sp>
        <p:nvSpPr>
          <p:cNvPr id="44" name="Oval 43"/>
          <p:cNvSpPr/>
          <p:nvPr userDrawn="1"/>
        </p:nvSpPr>
        <p:spPr bwMode="auto">
          <a:xfrm>
            <a:off x="2773363" y="2641600"/>
            <a:ext cx="46037" cy="46038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txBody>
          <a:bodyPr/>
          <a:lstStyle/>
          <a:p>
            <a:pPr algn="r" eaLnBrk="1" hangingPunct="1">
              <a:defRPr/>
            </a:pPr>
            <a:endParaRPr lang="en-GB">
              <a:latin typeface="Arial" charset="0"/>
            </a:endParaRPr>
          </a:p>
        </p:txBody>
      </p:sp>
      <p:sp>
        <p:nvSpPr>
          <p:cNvPr id="45" name="Oval 44"/>
          <p:cNvSpPr/>
          <p:nvPr userDrawn="1"/>
        </p:nvSpPr>
        <p:spPr bwMode="auto">
          <a:xfrm>
            <a:off x="3444875" y="2641600"/>
            <a:ext cx="44450" cy="46038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txBody>
          <a:bodyPr/>
          <a:lstStyle/>
          <a:p>
            <a:pPr algn="r" eaLnBrk="1" hangingPunct="1">
              <a:defRPr/>
            </a:pPr>
            <a:endParaRPr lang="en-GB">
              <a:latin typeface="Arial" charset="0"/>
            </a:endParaRPr>
          </a:p>
        </p:txBody>
      </p:sp>
      <p:sp>
        <p:nvSpPr>
          <p:cNvPr id="46" name="Oval 45"/>
          <p:cNvSpPr/>
          <p:nvPr userDrawn="1"/>
        </p:nvSpPr>
        <p:spPr bwMode="auto">
          <a:xfrm>
            <a:off x="4179888" y="2641600"/>
            <a:ext cx="46037" cy="46038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txBody>
          <a:bodyPr/>
          <a:lstStyle/>
          <a:p>
            <a:pPr algn="r" eaLnBrk="1" hangingPunct="1">
              <a:defRPr/>
            </a:pPr>
            <a:endParaRPr lang="en-GB">
              <a:latin typeface="Arial" charset="0"/>
            </a:endParaRPr>
          </a:p>
        </p:txBody>
      </p:sp>
      <p:sp>
        <p:nvSpPr>
          <p:cNvPr id="47" name="Oval 46"/>
          <p:cNvSpPr/>
          <p:nvPr userDrawn="1"/>
        </p:nvSpPr>
        <p:spPr bwMode="auto">
          <a:xfrm>
            <a:off x="736600" y="1885950"/>
            <a:ext cx="46038" cy="46038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txBody>
          <a:bodyPr/>
          <a:lstStyle/>
          <a:p>
            <a:pPr algn="r" eaLnBrk="1" hangingPunct="1">
              <a:defRPr/>
            </a:pPr>
            <a:endParaRPr lang="en-GB">
              <a:latin typeface="Arial" charset="0"/>
            </a:endParaRPr>
          </a:p>
        </p:txBody>
      </p:sp>
      <p:sp>
        <p:nvSpPr>
          <p:cNvPr id="48" name="Oval 47"/>
          <p:cNvSpPr/>
          <p:nvPr userDrawn="1"/>
        </p:nvSpPr>
        <p:spPr bwMode="auto">
          <a:xfrm>
            <a:off x="1422400" y="1885950"/>
            <a:ext cx="46038" cy="46038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txBody>
          <a:bodyPr/>
          <a:lstStyle/>
          <a:p>
            <a:pPr algn="r" eaLnBrk="1" hangingPunct="1">
              <a:defRPr/>
            </a:pPr>
            <a:endParaRPr lang="en-GB">
              <a:latin typeface="Arial" charset="0"/>
            </a:endParaRPr>
          </a:p>
        </p:txBody>
      </p:sp>
      <p:sp>
        <p:nvSpPr>
          <p:cNvPr id="49" name="Oval 48"/>
          <p:cNvSpPr/>
          <p:nvPr userDrawn="1"/>
        </p:nvSpPr>
        <p:spPr bwMode="auto">
          <a:xfrm>
            <a:off x="2103438" y="1885950"/>
            <a:ext cx="46037" cy="46038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txBody>
          <a:bodyPr/>
          <a:lstStyle/>
          <a:p>
            <a:pPr algn="r" eaLnBrk="1" hangingPunct="1">
              <a:defRPr/>
            </a:pPr>
            <a:endParaRPr lang="en-GB">
              <a:latin typeface="Arial" charset="0"/>
            </a:endParaRPr>
          </a:p>
        </p:txBody>
      </p:sp>
      <p:sp>
        <p:nvSpPr>
          <p:cNvPr id="50" name="Oval 49"/>
          <p:cNvSpPr/>
          <p:nvPr userDrawn="1"/>
        </p:nvSpPr>
        <p:spPr bwMode="auto">
          <a:xfrm>
            <a:off x="2773363" y="1885950"/>
            <a:ext cx="46037" cy="46038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txBody>
          <a:bodyPr/>
          <a:lstStyle/>
          <a:p>
            <a:pPr algn="r" eaLnBrk="1" hangingPunct="1">
              <a:defRPr/>
            </a:pPr>
            <a:endParaRPr lang="en-GB">
              <a:latin typeface="Arial" charset="0"/>
            </a:endParaRPr>
          </a:p>
        </p:txBody>
      </p:sp>
      <p:sp>
        <p:nvSpPr>
          <p:cNvPr id="51" name="Oval 50"/>
          <p:cNvSpPr/>
          <p:nvPr userDrawn="1"/>
        </p:nvSpPr>
        <p:spPr bwMode="auto">
          <a:xfrm>
            <a:off x="3444875" y="1885950"/>
            <a:ext cx="44450" cy="46038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txBody>
          <a:bodyPr/>
          <a:lstStyle/>
          <a:p>
            <a:pPr algn="r" eaLnBrk="1" hangingPunct="1">
              <a:defRPr/>
            </a:pPr>
            <a:endParaRPr lang="en-GB">
              <a:latin typeface="Arial" charset="0"/>
            </a:endParaRPr>
          </a:p>
        </p:txBody>
      </p:sp>
      <p:sp>
        <p:nvSpPr>
          <p:cNvPr id="52" name="Oval 51"/>
          <p:cNvSpPr/>
          <p:nvPr userDrawn="1"/>
        </p:nvSpPr>
        <p:spPr bwMode="auto">
          <a:xfrm>
            <a:off x="4179888" y="1885950"/>
            <a:ext cx="46037" cy="46038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txBody>
          <a:bodyPr/>
          <a:lstStyle/>
          <a:p>
            <a:pPr algn="r" eaLnBrk="1" hangingPunct="1">
              <a:defRPr/>
            </a:pPr>
            <a:endParaRPr lang="en-GB">
              <a:latin typeface="Arial" charset="0"/>
            </a:endParaRPr>
          </a:p>
        </p:txBody>
      </p:sp>
      <p:sp>
        <p:nvSpPr>
          <p:cNvPr id="53" name="Oval 52"/>
          <p:cNvSpPr/>
          <p:nvPr userDrawn="1"/>
        </p:nvSpPr>
        <p:spPr bwMode="auto">
          <a:xfrm>
            <a:off x="736600" y="4203700"/>
            <a:ext cx="46038" cy="46038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txBody>
          <a:bodyPr/>
          <a:lstStyle/>
          <a:p>
            <a:pPr algn="r" eaLnBrk="1" hangingPunct="1">
              <a:defRPr/>
            </a:pPr>
            <a:endParaRPr lang="en-GB">
              <a:latin typeface="Arial" charset="0"/>
            </a:endParaRPr>
          </a:p>
        </p:txBody>
      </p:sp>
      <p:sp>
        <p:nvSpPr>
          <p:cNvPr id="54" name="Oval 53"/>
          <p:cNvSpPr/>
          <p:nvPr userDrawn="1"/>
        </p:nvSpPr>
        <p:spPr bwMode="auto">
          <a:xfrm>
            <a:off x="1422400" y="4203700"/>
            <a:ext cx="46038" cy="46038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txBody>
          <a:bodyPr/>
          <a:lstStyle/>
          <a:p>
            <a:pPr algn="r" eaLnBrk="1" hangingPunct="1">
              <a:defRPr/>
            </a:pPr>
            <a:endParaRPr lang="en-GB">
              <a:latin typeface="Arial" charset="0"/>
            </a:endParaRPr>
          </a:p>
        </p:txBody>
      </p:sp>
      <p:sp>
        <p:nvSpPr>
          <p:cNvPr id="55" name="Oval 54"/>
          <p:cNvSpPr/>
          <p:nvPr userDrawn="1"/>
        </p:nvSpPr>
        <p:spPr bwMode="auto">
          <a:xfrm>
            <a:off x="2103438" y="4203700"/>
            <a:ext cx="46037" cy="46038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txBody>
          <a:bodyPr/>
          <a:lstStyle/>
          <a:p>
            <a:pPr algn="r" eaLnBrk="1" hangingPunct="1">
              <a:defRPr/>
            </a:pPr>
            <a:endParaRPr lang="en-GB">
              <a:latin typeface="Arial" charset="0"/>
            </a:endParaRPr>
          </a:p>
        </p:txBody>
      </p:sp>
      <p:sp>
        <p:nvSpPr>
          <p:cNvPr id="56" name="Oval 55"/>
          <p:cNvSpPr/>
          <p:nvPr userDrawn="1"/>
        </p:nvSpPr>
        <p:spPr bwMode="auto">
          <a:xfrm>
            <a:off x="2773363" y="4203700"/>
            <a:ext cx="46037" cy="46038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txBody>
          <a:bodyPr/>
          <a:lstStyle/>
          <a:p>
            <a:pPr algn="r" eaLnBrk="1" hangingPunct="1">
              <a:defRPr/>
            </a:pPr>
            <a:endParaRPr lang="en-GB">
              <a:latin typeface="Arial" charset="0"/>
            </a:endParaRPr>
          </a:p>
        </p:txBody>
      </p:sp>
      <p:sp>
        <p:nvSpPr>
          <p:cNvPr id="57" name="Oval 56"/>
          <p:cNvSpPr/>
          <p:nvPr userDrawn="1"/>
        </p:nvSpPr>
        <p:spPr bwMode="auto">
          <a:xfrm>
            <a:off x="3444875" y="4203700"/>
            <a:ext cx="44450" cy="46038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txBody>
          <a:bodyPr/>
          <a:lstStyle/>
          <a:p>
            <a:pPr algn="r" eaLnBrk="1" hangingPunct="1">
              <a:defRPr/>
            </a:pPr>
            <a:endParaRPr lang="en-GB">
              <a:latin typeface="Arial" charset="0"/>
            </a:endParaRPr>
          </a:p>
        </p:txBody>
      </p:sp>
      <p:sp>
        <p:nvSpPr>
          <p:cNvPr id="58" name="Oval 57"/>
          <p:cNvSpPr/>
          <p:nvPr userDrawn="1"/>
        </p:nvSpPr>
        <p:spPr bwMode="auto">
          <a:xfrm>
            <a:off x="4179888" y="4203700"/>
            <a:ext cx="46037" cy="46038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txBody>
          <a:bodyPr/>
          <a:lstStyle/>
          <a:p>
            <a:pPr algn="r" eaLnBrk="1" hangingPunct="1">
              <a:defRPr/>
            </a:pPr>
            <a:endParaRPr lang="en-GB">
              <a:latin typeface="Arial" charset="0"/>
            </a:endParaRPr>
          </a:p>
        </p:txBody>
      </p:sp>
      <p:sp>
        <p:nvSpPr>
          <p:cNvPr id="59" name="Oval 58"/>
          <p:cNvSpPr/>
          <p:nvPr userDrawn="1"/>
        </p:nvSpPr>
        <p:spPr bwMode="auto">
          <a:xfrm>
            <a:off x="4862513" y="4203700"/>
            <a:ext cx="46037" cy="46038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txBody>
          <a:bodyPr/>
          <a:lstStyle/>
          <a:p>
            <a:pPr algn="r" eaLnBrk="1" hangingPunct="1">
              <a:defRPr/>
            </a:pPr>
            <a:endParaRPr lang="en-GB">
              <a:latin typeface="Arial" charset="0"/>
            </a:endParaRPr>
          </a:p>
        </p:txBody>
      </p:sp>
      <p:sp>
        <p:nvSpPr>
          <p:cNvPr id="60" name="Oval 59"/>
          <p:cNvSpPr/>
          <p:nvPr userDrawn="1"/>
        </p:nvSpPr>
        <p:spPr bwMode="auto">
          <a:xfrm>
            <a:off x="5543550" y="4203700"/>
            <a:ext cx="46038" cy="46038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txBody>
          <a:bodyPr/>
          <a:lstStyle/>
          <a:p>
            <a:pPr algn="r" eaLnBrk="1" hangingPunct="1">
              <a:defRPr/>
            </a:pPr>
            <a:endParaRPr lang="en-GB">
              <a:latin typeface="Arial" charset="0"/>
            </a:endParaRPr>
          </a:p>
        </p:txBody>
      </p:sp>
      <p:sp>
        <p:nvSpPr>
          <p:cNvPr id="61" name="Oval 60"/>
          <p:cNvSpPr/>
          <p:nvPr userDrawn="1"/>
        </p:nvSpPr>
        <p:spPr bwMode="auto">
          <a:xfrm>
            <a:off x="6224588" y="4203700"/>
            <a:ext cx="46037" cy="46038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txBody>
          <a:bodyPr/>
          <a:lstStyle/>
          <a:p>
            <a:pPr algn="r" eaLnBrk="1" hangingPunct="1">
              <a:defRPr/>
            </a:pPr>
            <a:endParaRPr lang="en-GB">
              <a:latin typeface="Arial" charset="0"/>
            </a:endParaRPr>
          </a:p>
        </p:txBody>
      </p:sp>
      <p:sp>
        <p:nvSpPr>
          <p:cNvPr id="62" name="Oval 61"/>
          <p:cNvSpPr/>
          <p:nvPr userDrawn="1"/>
        </p:nvSpPr>
        <p:spPr bwMode="auto">
          <a:xfrm>
            <a:off x="6896100" y="4203700"/>
            <a:ext cx="44450" cy="46038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txBody>
          <a:bodyPr/>
          <a:lstStyle/>
          <a:p>
            <a:pPr algn="r" eaLnBrk="1" hangingPunct="1">
              <a:defRPr/>
            </a:pPr>
            <a:endParaRPr lang="en-GB">
              <a:latin typeface="Arial" charset="0"/>
            </a:endParaRPr>
          </a:p>
        </p:txBody>
      </p:sp>
      <p:sp>
        <p:nvSpPr>
          <p:cNvPr id="63" name="Oval 62"/>
          <p:cNvSpPr/>
          <p:nvPr userDrawn="1"/>
        </p:nvSpPr>
        <p:spPr bwMode="auto">
          <a:xfrm>
            <a:off x="7566025" y="4203700"/>
            <a:ext cx="46038" cy="46038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txBody>
          <a:bodyPr/>
          <a:lstStyle/>
          <a:p>
            <a:pPr algn="r" eaLnBrk="1" hangingPunct="1">
              <a:defRPr/>
            </a:pPr>
            <a:endParaRPr lang="en-GB">
              <a:latin typeface="Arial" charset="0"/>
            </a:endParaRPr>
          </a:p>
        </p:txBody>
      </p:sp>
      <p:sp>
        <p:nvSpPr>
          <p:cNvPr id="64" name="Oval 63"/>
          <p:cNvSpPr/>
          <p:nvPr userDrawn="1"/>
        </p:nvSpPr>
        <p:spPr bwMode="auto">
          <a:xfrm>
            <a:off x="8302625" y="4203700"/>
            <a:ext cx="44450" cy="46038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txBody>
          <a:bodyPr/>
          <a:lstStyle/>
          <a:p>
            <a:pPr algn="r" eaLnBrk="1" hangingPunct="1">
              <a:defRPr/>
            </a:pPr>
            <a:endParaRPr lang="en-GB">
              <a:latin typeface="Arial" charset="0"/>
            </a:endParaRPr>
          </a:p>
        </p:txBody>
      </p:sp>
      <p:sp>
        <p:nvSpPr>
          <p:cNvPr id="65" name="Oval 23"/>
          <p:cNvSpPr>
            <a:spLocks noChangeArrowheads="1"/>
          </p:cNvSpPr>
          <p:nvPr userDrawn="1"/>
        </p:nvSpPr>
        <p:spPr bwMode="auto">
          <a:xfrm>
            <a:off x="727075" y="6164263"/>
            <a:ext cx="65088" cy="65087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pPr algn="r" eaLnBrk="1" hangingPunct="1">
              <a:defRPr/>
            </a:pPr>
            <a:endParaRPr lang="en-GB">
              <a:latin typeface="Arial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05" r:id="rId2"/>
    <p:sldLayoutId id="2147483706" r:id="rId3"/>
    <p:sldLayoutId id="2147483707" r:id="rId4"/>
    <p:sldLayoutId id="2147483708" r:id="rId5"/>
    <p:sldLayoutId id="2147483709" r:id="rId6"/>
    <p:sldLayoutId id="2147483710" r:id="rId7"/>
    <p:sldLayoutId id="2147483711" r:id="rId8"/>
    <p:sldLayoutId id="2147483712" r:id="rId9"/>
    <p:sldLayoutId id="2147483713" r:id="rId10"/>
    <p:sldLayoutId id="2147483714" r:id="rId11"/>
    <p:sldLayoutId id="2147483715" r:id="rId12"/>
    <p:sldLayoutId id="2147483716" r:id="rId13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B4CCE2"/>
        </a:buClr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B4CCE2"/>
        </a:buClr>
        <a:buChar char="–"/>
        <a:defRPr sz="20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B4CCE2"/>
        </a:buClr>
        <a:buChar char="•"/>
        <a:defRPr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B4CCE2"/>
        </a:buClr>
        <a:buChar char="–"/>
        <a:defRPr sz="16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B4CCE2"/>
        </a:buClr>
        <a:buChar char="»"/>
        <a:defRPr sz="16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rgbClr val="B4CCE2"/>
        </a:buClr>
        <a:buChar char="»"/>
        <a:defRPr sz="16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rgbClr val="B4CCE2"/>
        </a:buClr>
        <a:buChar char="»"/>
        <a:defRPr sz="16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rgbClr val="B4CCE2"/>
        </a:buClr>
        <a:buChar char="»"/>
        <a:defRPr sz="16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rgbClr val="B4CCE2"/>
        </a:buClr>
        <a:buChar char="»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14.png"/><Relationship Id="rId20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19" Type="http://schemas.openxmlformats.org/officeDocument/2006/relationships/image" Target="../media/image17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369886" y="1232900"/>
            <a:ext cx="6781800" cy="1797978"/>
          </a:xfrm>
        </p:spPr>
        <p:txBody>
          <a:bodyPr/>
          <a:lstStyle/>
          <a:p>
            <a:pPr eaLnBrk="1" hangingPunct="1"/>
            <a:r>
              <a:rPr lang="en-US" altLang="en-US" sz="3600" dirty="0"/>
              <a:t>Final Presentation</a:t>
            </a:r>
            <a:br>
              <a:rPr lang="en-US" altLang="en-US" sz="3600" dirty="0"/>
            </a:br>
            <a:br>
              <a:rPr lang="en-US" altLang="en-US" sz="3600" dirty="0"/>
            </a:br>
            <a:br>
              <a:rPr lang="en-US" altLang="en-US" sz="3600" dirty="0"/>
            </a:br>
            <a:r>
              <a:rPr lang="en-US" altLang="en-US" sz="2800" dirty="0"/>
              <a:t>Team: Thursday</a:t>
            </a:r>
            <a:br>
              <a:rPr lang="en-US" altLang="en-US" sz="2800" dirty="0"/>
            </a:br>
            <a:br>
              <a:rPr lang="en-US" altLang="en-US" sz="2400" dirty="0"/>
            </a:br>
            <a:r>
              <a:rPr lang="en-US" altLang="zh-CN" sz="2000" b="0" dirty="0" err="1">
                <a:solidFill>
                  <a:schemeClr val="bg2"/>
                </a:solidFill>
              </a:rPr>
              <a:t>Lihang</a:t>
            </a:r>
            <a:r>
              <a:rPr lang="en-US" altLang="zh-CN" sz="2000" b="0" dirty="0">
                <a:solidFill>
                  <a:schemeClr val="bg2"/>
                </a:solidFill>
              </a:rPr>
              <a:t> Zhou 001302072</a:t>
            </a:r>
            <a:br>
              <a:rPr lang="en-US" altLang="zh-CN" sz="2000" b="0" dirty="0">
                <a:solidFill>
                  <a:schemeClr val="bg2"/>
                </a:solidFill>
              </a:rPr>
            </a:br>
            <a:r>
              <a:rPr lang="en-US" altLang="zh-CN" sz="2000" b="0" dirty="0" err="1">
                <a:solidFill>
                  <a:schemeClr val="bg2"/>
                </a:solidFill>
              </a:rPr>
              <a:t>Qianyi</a:t>
            </a:r>
            <a:r>
              <a:rPr lang="en-US" altLang="zh-CN" sz="2000" b="0" dirty="0">
                <a:solidFill>
                  <a:schemeClr val="bg2"/>
                </a:solidFill>
              </a:rPr>
              <a:t> Zhang 001059319</a:t>
            </a:r>
            <a:br>
              <a:rPr lang="en-US" altLang="zh-CN" sz="2000" b="0" dirty="0">
                <a:solidFill>
                  <a:schemeClr val="bg2"/>
                </a:solidFill>
              </a:rPr>
            </a:br>
            <a:r>
              <a:rPr lang="en-US" altLang="zh-CN" sz="2000" b="0" dirty="0">
                <a:solidFill>
                  <a:schemeClr val="bg2"/>
                </a:solidFill>
              </a:rPr>
              <a:t>Jieying Chen 001398614</a:t>
            </a:r>
            <a:br>
              <a:rPr lang="en-US" altLang="zh-CN" sz="2000" b="0" dirty="0">
                <a:solidFill>
                  <a:schemeClr val="bg2"/>
                </a:solidFill>
              </a:rPr>
            </a:br>
            <a:endParaRPr lang="en-US" altLang="en-US" sz="2800" b="0" dirty="0">
              <a:solidFill>
                <a:schemeClr val="bg2"/>
              </a:solidFill>
            </a:endParaRPr>
          </a:p>
        </p:txBody>
      </p:sp>
      <p:sp>
        <p:nvSpPr>
          <p:cNvPr id="4099" name="Text Box 5"/>
          <p:cNvSpPr txBox="1">
            <a:spLocks noChangeArrowheads="1"/>
          </p:cNvSpPr>
          <p:nvPr/>
        </p:nvSpPr>
        <p:spPr bwMode="auto">
          <a:xfrm>
            <a:off x="304800" y="228600"/>
            <a:ext cx="167640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zh-CN" sz="1600" b="0" dirty="0">
                <a:solidFill>
                  <a:schemeClr val="bg1"/>
                </a:solidFill>
              </a:rPr>
              <a:t>INFO 5100</a:t>
            </a:r>
          </a:p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zh-CN" sz="1600" b="0" dirty="0">
                <a:solidFill>
                  <a:schemeClr val="bg1"/>
                </a:solidFill>
              </a:rPr>
              <a:t>Final</a:t>
            </a:r>
            <a:endParaRPr lang="fr-FR" altLang="en-US" sz="1600" b="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ChangeArrowheads="1"/>
          </p:cNvSpPr>
          <p:nvPr/>
        </p:nvSpPr>
        <p:spPr bwMode="auto">
          <a:xfrm>
            <a:off x="539750" y="1268413"/>
            <a:ext cx="8208963" cy="5329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7FD7FC">
                    <a:alpha val="50195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endParaRPr lang="en-GB" altLang="en-US" sz="1000">
              <a:solidFill>
                <a:schemeClr val="bg1"/>
              </a:solidFill>
            </a:endParaRP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 dirty="0"/>
              <a:t>Validation &amp; Logic Part</a:t>
            </a:r>
          </a:p>
        </p:txBody>
      </p:sp>
      <p:sp>
        <p:nvSpPr>
          <p:cNvPr id="14345" name="Text Box 9"/>
          <p:cNvSpPr txBox="1">
            <a:spLocks noChangeArrowheads="1"/>
          </p:cNvSpPr>
          <p:nvPr/>
        </p:nvSpPr>
        <p:spPr bwMode="auto">
          <a:xfrm>
            <a:off x="304800" y="228600"/>
            <a:ext cx="1676400" cy="58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en-US" sz="1600" b="0">
                <a:solidFill>
                  <a:schemeClr val="bg1"/>
                </a:solidFill>
              </a:rPr>
              <a:t>Company LOGO</a:t>
            </a:r>
            <a:endParaRPr lang="fr-FR" altLang="en-US" sz="1600" b="0">
              <a:solidFill>
                <a:schemeClr val="bg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544181F-1A8F-5D49-ACD0-8F5DA10EFF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62328"/>
            <a:ext cx="9144000" cy="509363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06F6EA4-8447-B845-B339-ED9896B98E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05740"/>
            <a:ext cx="9144000" cy="584652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6B0FCCA-0886-C24A-A593-F9042A9F1C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89470"/>
            <a:ext cx="9144000" cy="58790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39EC894-67CA-6D47-87A8-0C0E4193EB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570891"/>
            <a:ext cx="9144000" cy="57162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1A8665D-C06D-564A-B5A4-48E5A714B31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565053"/>
            <a:ext cx="9144000" cy="57162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336E181-74AB-2840-9476-81F5993F604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95454"/>
            <a:ext cx="9144000" cy="666709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904D4CB-E949-A64B-8570-C3BE988D0DB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89615"/>
            <a:ext cx="9144000" cy="6667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859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ChangeArrowheads="1"/>
          </p:cNvSpPr>
          <p:nvPr/>
        </p:nvSpPr>
        <p:spPr bwMode="auto">
          <a:xfrm>
            <a:off x="539750" y="1268413"/>
            <a:ext cx="8208963" cy="5329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7FD7FC">
                    <a:alpha val="50195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endParaRPr lang="en-GB" altLang="en-US" sz="1000">
              <a:solidFill>
                <a:schemeClr val="bg1"/>
              </a:solidFill>
            </a:endParaRP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 dirty="0"/>
              <a:t>The End</a:t>
            </a:r>
            <a:endParaRPr lang="en-US" altLang="en-US" dirty="0"/>
          </a:p>
        </p:txBody>
      </p:sp>
      <p:sp>
        <p:nvSpPr>
          <p:cNvPr id="14341" name="Text Box 5"/>
          <p:cNvSpPr txBox="1">
            <a:spLocks noChangeArrowheads="1"/>
          </p:cNvSpPr>
          <p:nvPr/>
        </p:nvSpPr>
        <p:spPr bwMode="auto">
          <a:xfrm>
            <a:off x="3781425" y="3125863"/>
            <a:ext cx="3409950" cy="9848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265113" indent="-265113"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4400" u="sng" dirty="0">
                <a:cs typeface="Arial" panose="020B0604020202020204" pitchFamily="34" charset="0"/>
              </a:rPr>
              <a:t>Thanks!</a:t>
            </a:r>
            <a:endParaRPr lang="en-US" altLang="en-US" sz="4000" b="0" dirty="0">
              <a:cs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ClrTx/>
              <a:buFont typeface="Wingdings" panose="05000000000000000000" pitchFamily="2" charset="2"/>
              <a:buChar char="ü"/>
            </a:pPr>
            <a:endParaRPr lang="en-US" altLang="en-US" sz="1400" b="0" dirty="0">
              <a:cs typeface="Arial" panose="020B0604020202020204" pitchFamily="34" charset="0"/>
            </a:endParaRPr>
          </a:p>
        </p:txBody>
      </p:sp>
      <p:sp>
        <p:nvSpPr>
          <p:cNvPr id="14345" name="Text Box 9"/>
          <p:cNvSpPr txBox="1">
            <a:spLocks noChangeArrowheads="1"/>
          </p:cNvSpPr>
          <p:nvPr/>
        </p:nvSpPr>
        <p:spPr bwMode="auto">
          <a:xfrm>
            <a:off x="304800" y="228600"/>
            <a:ext cx="1676400" cy="58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en-US" sz="1600" b="0">
                <a:solidFill>
                  <a:schemeClr val="bg1"/>
                </a:solidFill>
              </a:rPr>
              <a:t>Company LOGO</a:t>
            </a:r>
            <a:endParaRPr lang="fr-FR" altLang="en-US" sz="1600" b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5799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Content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 typeface="Wingdings" panose="05000000000000000000" pitchFamily="2" charset="2"/>
              <a:buChar char="q"/>
            </a:pPr>
            <a:r>
              <a:rPr lang="en-GB" altLang="en-US" dirty="0"/>
              <a:t>Problem Statement</a:t>
            </a:r>
          </a:p>
          <a:p>
            <a:pPr eaLnBrk="1" hangingPunct="1">
              <a:buFont typeface="Wingdings" panose="05000000000000000000" pitchFamily="2" charset="2"/>
              <a:buChar char="q"/>
            </a:pPr>
            <a:r>
              <a:rPr lang="en-GB" altLang="en-US" dirty="0"/>
              <a:t>Solution to the problem</a:t>
            </a:r>
          </a:p>
          <a:p>
            <a:pPr eaLnBrk="1" hangingPunct="1">
              <a:buFont typeface="Wingdings" panose="05000000000000000000" pitchFamily="2" charset="2"/>
              <a:buChar char="q"/>
            </a:pPr>
            <a:r>
              <a:rPr lang="en-GB" altLang="en-US" dirty="0"/>
              <a:t>Approach</a:t>
            </a:r>
          </a:p>
          <a:p>
            <a:pPr eaLnBrk="1" hangingPunct="1">
              <a:buFont typeface="Wingdings" panose="05000000000000000000" pitchFamily="2" charset="2"/>
              <a:buChar char="q"/>
            </a:pPr>
            <a:r>
              <a:rPr lang="en-GB" altLang="en-US" dirty="0"/>
              <a:t>Use case</a:t>
            </a:r>
          </a:p>
          <a:p>
            <a:pPr eaLnBrk="1" hangingPunct="1">
              <a:buFont typeface="Wingdings" panose="05000000000000000000" pitchFamily="2" charset="2"/>
              <a:buChar char="q"/>
            </a:pPr>
            <a:r>
              <a:rPr lang="en-GB" altLang="en-US" dirty="0"/>
              <a:t>Design</a:t>
            </a:r>
          </a:p>
          <a:p>
            <a:pPr eaLnBrk="1" hangingPunct="1">
              <a:buFont typeface="Wingdings" panose="05000000000000000000" pitchFamily="2" charset="2"/>
              <a:buChar char="q"/>
            </a:pPr>
            <a:r>
              <a:rPr lang="en-GB" altLang="en-US" dirty="0"/>
              <a:t>Work flow</a:t>
            </a:r>
          </a:p>
          <a:p>
            <a:pPr eaLnBrk="1" hangingPunct="1">
              <a:buFont typeface="Wingdings" panose="05000000000000000000" pitchFamily="2" charset="2"/>
              <a:buChar char="q"/>
            </a:pPr>
            <a:r>
              <a:rPr lang="en-GB" altLang="en-US" dirty="0"/>
              <a:t>Key screenshot</a:t>
            </a:r>
          </a:p>
          <a:p>
            <a:pPr eaLnBrk="1" hangingPunct="1"/>
            <a:endParaRPr lang="en-US" altLang="en-US" dirty="0"/>
          </a:p>
        </p:txBody>
      </p:sp>
      <p:sp>
        <p:nvSpPr>
          <p:cNvPr id="6148" name="Text Box 4"/>
          <p:cNvSpPr txBox="1">
            <a:spLocks noChangeArrowheads="1"/>
          </p:cNvSpPr>
          <p:nvPr/>
        </p:nvSpPr>
        <p:spPr bwMode="auto">
          <a:xfrm>
            <a:off x="304800" y="228600"/>
            <a:ext cx="1676400" cy="58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en-US" sz="1600" b="0">
                <a:solidFill>
                  <a:schemeClr val="bg1"/>
                </a:solidFill>
              </a:rPr>
              <a:t>Company LOGO</a:t>
            </a:r>
            <a:endParaRPr lang="fr-FR" altLang="en-US" sz="1600" b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 dirty="0"/>
              <a:t>Problem of Statement</a:t>
            </a:r>
            <a:endParaRPr lang="en-US" altLang="en-US" dirty="0"/>
          </a:p>
        </p:txBody>
      </p:sp>
      <p:sp>
        <p:nvSpPr>
          <p:cNvPr id="8196" name="Text Box 4"/>
          <p:cNvSpPr txBox="1">
            <a:spLocks noChangeArrowheads="1"/>
          </p:cNvSpPr>
          <p:nvPr/>
        </p:nvSpPr>
        <p:spPr bwMode="auto">
          <a:xfrm>
            <a:off x="304800" y="228600"/>
            <a:ext cx="1676400" cy="58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en-US" sz="1600" b="0">
                <a:solidFill>
                  <a:schemeClr val="bg1"/>
                </a:solidFill>
              </a:rPr>
              <a:t>Company LOGO</a:t>
            </a:r>
            <a:endParaRPr lang="fr-FR" altLang="en-US" sz="1600" b="0">
              <a:solidFill>
                <a:schemeClr val="bg1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1AE0D74-1CF8-46C0-9425-7546AEFAF9D1}"/>
              </a:ext>
            </a:extLst>
          </p:cNvPr>
          <p:cNvSpPr txBox="1"/>
          <p:nvPr/>
        </p:nvSpPr>
        <p:spPr>
          <a:xfrm>
            <a:off x="1981200" y="5293365"/>
            <a:ext cx="674199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0" dirty="0">
                <a:solidFill>
                  <a:schemeClr val="tx2"/>
                </a:solidFill>
              </a:rPr>
              <a:t>All tenement in an apartment meet such problems.</a:t>
            </a:r>
            <a:endParaRPr lang="zh-CN" altLang="zh-CN" sz="2000" b="0" dirty="0">
              <a:solidFill>
                <a:schemeClr val="tx2"/>
              </a:solidFill>
            </a:endParaRPr>
          </a:p>
          <a:p>
            <a:endParaRPr lang="zh-CN" altLang="en-US" dirty="0">
              <a:solidFill>
                <a:schemeClr val="tx2"/>
              </a:solidFill>
            </a:endParaRPr>
          </a:p>
        </p:txBody>
      </p:sp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38E3ED17-E853-4991-946F-D311051EF2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6065435"/>
              </p:ext>
            </p:extLst>
          </p:nvPr>
        </p:nvGraphicFramePr>
        <p:xfrm>
          <a:off x="2178122" y="2941793"/>
          <a:ext cx="2049116" cy="12661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49116">
                  <a:extLst>
                    <a:ext uri="{9D8B030D-6E8A-4147-A177-3AD203B41FA5}">
                      <a16:colId xmlns:a16="http://schemas.microsoft.com/office/drawing/2014/main" val="3796866027"/>
                    </a:ext>
                  </a:extLst>
                </a:gridCol>
              </a:tblGrid>
              <a:tr h="1266165">
                <a:tc>
                  <a:txBody>
                    <a:bodyPr/>
                    <a:lstStyle/>
                    <a:p>
                      <a:pPr algn="ctr"/>
                      <a:endParaRPr lang="en-US" altLang="zh-CN" sz="2400" dirty="0"/>
                    </a:p>
                    <a:p>
                      <a:pPr algn="ctr"/>
                      <a:r>
                        <a:rPr lang="en-US" altLang="zh-CN" sz="2400" dirty="0"/>
                        <a:t>Tenement</a:t>
                      </a:r>
                      <a:endParaRPr lang="zh-CN" altLang="en-US" sz="2400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2364826"/>
                  </a:ext>
                </a:extLst>
              </a:tr>
            </a:tbl>
          </a:graphicData>
        </a:graphic>
      </p:graphicFrame>
      <p:sp>
        <p:nvSpPr>
          <p:cNvPr id="7" name="箭头: 右 6">
            <a:extLst>
              <a:ext uri="{FF2B5EF4-FFF2-40B4-BE49-F238E27FC236}">
                <a16:creationId xmlns:a16="http://schemas.microsoft.com/office/drawing/2014/main" id="{650CEFE1-39E1-4441-A3C2-321A63976CB3}"/>
              </a:ext>
            </a:extLst>
          </p:cNvPr>
          <p:cNvSpPr/>
          <p:nvPr/>
        </p:nvSpPr>
        <p:spPr bwMode="auto">
          <a:xfrm rot="20581229">
            <a:off x="4610105" y="2844207"/>
            <a:ext cx="754590" cy="468920"/>
          </a:xfrm>
          <a:prstGeom prst="rightArrow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0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12" name="箭头: 右 11">
            <a:extLst>
              <a:ext uri="{FF2B5EF4-FFF2-40B4-BE49-F238E27FC236}">
                <a16:creationId xmlns:a16="http://schemas.microsoft.com/office/drawing/2014/main" id="{66B1199E-318D-4180-B19B-8F8AB4FC1EFB}"/>
              </a:ext>
            </a:extLst>
          </p:cNvPr>
          <p:cNvSpPr/>
          <p:nvPr/>
        </p:nvSpPr>
        <p:spPr bwMode="auto">
          <a:xfrm rot="967809">
            <a:off x="4617754" y="3716650"/>
            <a:ext cx="753209" cy="436113"/>
          </a:xfrm>
          <a:prstGeom prst="rightArrow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0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8" name="云形 7">
            <a:extLst>
              <a:ext uri="{FF2B5EF4-FFF2-40B4-BE49-F238E27FC236}">
                <a16:creationId xmlns:a16="http://schemas.microsoft.com/office/drawing/2014/main" id="{19746B16-20B0-4903-9DEA-4127D3AEFC8A}"/>
              </a:ext>
            </a:extLst>
          </p:cNvPr>
          <p:cNvSpPr/>
          <p:nvPr/>
        </p:nvSpPr>
        <p:spPr bwMode="auto">
          <a:xfrm>
            <a:off x="5747563" y="2077475"/>
            <a:ext cx="2183755" cy="1335614"/>
          </a:xfrm>
          <a:prstGeom prst="cloud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zh-CN" sz="1200" dirty="0">
              <a:latin typeface="Arial" charset="0"/>
            </a:endParaRPr>
          </a:p>
          <a:p>
            <a:pPr algn="r" eaLnBrk="1" hangingPunct="1"/>
            <a:r>
              <a:rPr lang="en-US" altLang="zh-CN" sz="1400" b="0" dirty="0"/>
              <a:t>The water pipe is broken and needs repairing</a:t>
            </a:r>
            <a:r>
              <a:rPr lang="en-US" altLang="zh-CN" sz="1400" dirty="0">
                <a:latin typeface="Arial" charset="0"/>
              </a:rPr>
              <a:t>.</a:t>
            </a:r>
            <a:endParaRPr kumimoji="0" lang="zh-CN" altLang="en-US" sz="1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14" name="云形 13">
            <a:extLst>
              <a:ext uri="{FF2B5EF4-FFF2-40B4-BE49-F238E27FC236}">
                <a16:creationId xmlns:a16="http://schemas.microsoft.com/office/drawing/2014/main" id="{1F5DFB56-0354-4D4A-A3EC-C7080D819FF4}"/>
              </a:ext>
            </a:extLst>
          </p:cNvPr>
          <p:cNvSpPr/>
          <p:nvPr/>
        </p:nvSpPr>
        <p:spPr bwMode="auto">
          <a:xfrm>
            <a:off x="5747562" y="3620605"/>
            <a:ext cx="2183755" cy="1394384"/>
          </a:xfrm>
          <a:prstGeom prst="cloud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zh-CN" sz="1200" dirty="0">
              <a:latin typeface="Arial" charset="0"/>
            </a:endParaRPr>
          </a:p>
          <a:p>
            <a:pPr algn="r" eaLnBrk="1" hangingPunct="1"/>
            <a:r>
              <a:rPr lang="en-US" altLang="zh-CN" sz="1400" b="0" dirty="0"/>
              <a:t>The carpet is dirty and needs cleaning</a:t>
            </a:r>
            <a:r>
              <a:rPr lang="en-US" altLang="zh-CN" sz="1400" dirty="0">
                <a:latin typeface="Arial" charset="0"/>
              </a:rPr>
              <a:t>.</a:t>
            </a:r>
            <a:endParaRPr kumimoji="0" lang="zh-CN" altLang="en-US" sz="1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 dirty="0"/>
              <a:t>Solution to the Problem</a:t>
            </a:r>
          </a:p>
        </p:txBody>
      </p:sp>
      <p:sp>
        <p:nvSpPr>
          <p:cNvPr id="10245" name="Text Box 6"/>
          <p:cNvSpPr txBox="1">
            <a:spLocks noChangeArrowheads="1"/>
          </p:cNvSpPr>
          <p:nvPr/>
        </p:nvSpPr>
        <p:spPr bwMode="auto">
          <a:xfrm>
            <a:off x="304800" y="228600"/>
            <a:ext cx="1676400" cy="58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en-US" sz="1600" b="0">
                <a:solidFill>
                  <a:schemeClr val="bg1"/>
                </a:solidFill>
              </a:rPr>
              <a:t>Company LOGO</a:t>
            </a:r>
            <a:endParaRPr lang="fr-FR" altLang="en-US" sz="1600" b="0">
              <a:solidFill>
                <a:schemeClr val="bg1"/>
              </a:solidFill>
            </a:endParaRP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8637CCD7-8166-41E1-9E1B-DFA92CEDC9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0066717"/>
              </p:ext>
            </p:extLst>
          </p:nvPr>
        </p:nvGraphicFramePr>
        <p:xfrm>
          <a:off x="2161856" y="2795916"/>
          <a:ext cx="1900719" cy="12661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0719">
                  <a:extLst>
                    <a:ext uri="{9D8B030D-6E8A-4147-A177-3AD203B41FA5}">
                      <a16:colId xmlns:a16="http://schemas.microsoft.com/office/drawing/2014/main" val="3796866027"/>
                    </a:ext>
                  </a:extLst>
                </a:gridCol>
              </a:tblGrid>
              <a:tr h="1266165">
                <a:tc>
                  <a:txBody>
                    <a:bodyPr/>
                    <a:lstStyle/>
                    <a:p>
                      <a:pPr algn="ctr"/>
                      <a:endParaRPr lang="en-US" altLang="zh-CN" sz="2400" dirty="0"/>
                    </a:p>
                    <a:p>
                      <a:pPr algn="ctr"/>
                      <a:r>
                        <a:rPr lang="en-US" altLang="zh-CN" sz="2400" dirty="0"/>
                        <a:t>Tenement</a:t>
                      </a:r>
                      <a:endParaRPr lang="zh-CN" altLang="en-US" sz="2400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2364826"/>
                  </a:ext>
                </a:extLst>
              </a:tr>
            </a:tbl>
          </a:graphicData>
        </a:graphic>
      </p:graphicFrame>
      <p:graphicFrame>
        <p:nvGraphicFramePr>
          <p:cNvPr id="7" name="表格 5">
            <a:extLst>
              <a:ext uri="{FF2B5EF4-FFF2-40B4-BE49-F238E27FC236}">
                <a16:creationId xmlns:a16="http://schemas.microsoft.com/office/drawing/2014/main" id="{851B7F45-AF5E-4969-AC69-E79467E6FB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3466857"/>
              </p:ext>
            </p:extLst>
          </p:nvPr>
        </p:nvGraphicFramePr>
        <p:xfrm>
          <a:off x="6031785" y="2795916"/>
          <a:ext cx="2566829" cy="12661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66829">
                  <a:extLst>
                    <a:ext uri="{9D8B030D-6E8A-4147-A177-3AD203B41FA5}">
                      <a16:colId xmlns:a16="http://schemas.microsoft.com/office/drawing/2014/main" val="3796866027"/>
                    </a:ext>
                  </a:extLst>
                </a:gridCol>
              </a:tblGrid>
              <a:tr h="1266165">
                <a:tc>
                  <a:txBody>
                    <a:bodyPr/>
                    <a:lstStyle/>
                    <a:p>
                      <a:pPr algn="ctr"/>
                      <a:endParaRPr lang="en-US" altLang="zh-CN" sz="2400" dirty="0"/>
                    </a:p>
                    <a:p>
                      <a:pPr algn="ctr"/>
                      <a:r>
                        <a:rPr lang="en-US" altLang="zh-CN" sz="2400" dirty="0"/>
                        <a:t>Service System</a:t>
                      </a:r>
                      <a:endParaRPr lang="zh-CN" altLang="en-US" sz="2400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2364826"/>
                  </a:ext>
                </a:extLst>
              </a:tr>
            </a:tbl>
          </a:graphicData>
        </a:graphic>
      </p:graphicFrame>
      <p:sp>
        <p:nvSpPr>
          <p:cNvPr id="11" name="文本框 10">
            <a:extLst>
              <a:ext uri="{FF2B5EF4-FFF2-40B4-BE49-F238E27FC236}">
                <a16:creationId xmlns:a16="http://schemas.microsoft.com/office/drawing/2014/main" id="{E74D5BE2-E768-4565-BD96-C44DE9C0B00F}"/>
              </a:ext>
            </a:extLst>
          </p:cNvPr>
          <p:cNvSpPr txBox="1"/>
          <p:nvPr/>
        </p:nvSpPr>
        <p:spPr>
          <a:xfrm>
            <a:off x="1981200" y="4688463"/>
            <a:ext cx="674199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0" dirty="0">
                <a:solidFill>
                  <a:schemeClr val="tx2"/>
                </a:solidFill>
              </a:rPr>
              <a:t>A tenement service system helps apartment tenements to solve repair or cleaning problems efficiently and improve their life quality through offering services. </a:t>
            </a:r>
            <a:endParaRPr lang="zh-CN" altLang="zh-CN" sz="2000" b="0" dirty="0">
              <a:solidFill>
                <a:schemeClr val="tx2"/>
              </a:solidFill>
            </a:endParaRPr>
          </a:p>
          <a:p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3" name="箭头: 左右 2">
            <a:extLst>
              <a:ext uri="{FF2B5EF4-FFF2-40B4-BE49-F238E27FC236}">
                <a16:creationId xmlns:a16="http://schemas.microsoft.com/office/drawing/2014/main" id="{10D1E31B-259F-4440-872F-67C519FB226E}"/>
              </a:ext>
            </a:extLst>
          </p:cNvPr>
          <p:cNvSpPr/>
          <p:nvPr/>
        </p:nvSpPr>
        <p:spPr bwMode="auto">
          <a:xfrm>
            <a:off x="4160607" y="3192358"/>
            <a:ext cx="1773146" cy="473283"/>
          </a:xfrm>
          <a:prstGeom prst="leftRightArrow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0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62A5C4D-CA1E-47AA-8DBB-59F249211A8D}"/>
              </a:ext>
            </a:extLst>
          </p:cNvPr>
          <p:cNvSpPr txBox="1"/>
          <p:nvPr/>
        </p:nvSpPr>
        <p:spPr>
          <a:xfrm>
            <a:off x="4238091" y="2834745"/>
            <a:ext cx="17731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tx1"/>
                </a:solidFill>
              </a:rPr>
              <a:t>Make requests</a:t>
            </a:r>
            <a:endParaRPr lang="zh-CN" altLang="en-US" sz="1600" dirty="0">
              <a:solidFill>
                <a:schemeClr val="tx1"/>
              </a:solidFill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775027C-CA1E-4CFC-A1A0-E1960B358D7A}"/>
              </a:ext>
            </a:extLst>
          </p:cNvPr>
          <p:cNvSpPr txBox="1"/>
          <p:nvPr/>
        </p:nvSpPr>
        <p:spPr>
          <a:xfrm>
            <a:off x="4258639" y="3737333"/>
            <a:ext cx="17731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tx1"/>
                </a:solidFill>
              </a:rPr>
              <a:t>Offer services</a:t>
            </a:r>
            <a:endParaRPr lang="zh-CN" altLang="en-US" sz="16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 dirty="0"/>
              <a:t>Approach</a:t>
            </a:r>
          </a:p>
        </p:txBody>
      </p:sp>
      <p:sp>
        <p:nvSpPr>
          <p:cNvPr id="12306" name="Text Box 18"/>
          <p:cNvSpPr txBox="1">
            <a:spLocks noChangeArrowheads="1"/>
          </p:cNvSpPr>
          <p:nvPr/>
        </p:nvSpPr>
        <p:spPr bwMode="auto">
          <a:xfrm>
            <a:off x="304800" y="228600"/>
            <a:ext cx="1676400" cy="58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en-US" sz="1600" b="0" dirty="0">
                <a:solidFill>
                  <a:schemeClr val="bg1"/>
                </a:solidFill>
              </a:rPr>
              <a:t>Company LOGO</a:t>
            </a:r>
            <a:endParaRPr lang="fr-FR" altLang="en-US" sz="1600" b="0" dirty="0">
              <a:solidFill>
                <a:schemeClr val="bg1"/>
              </a:solidFill>
            </a:endParaRP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33599F06-7FED-49DE-B412-554E41F23E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5964276"/>
              </p:ext>
            </p:extLst>
          </p:nvPr>
        </p:nvGraphicFramePr>
        <p:xfrm>
          <a:off x="1828800" y="2144330"/>
          <a:ext cx="7089169" cy="4283791"/>
        </p:xfrm>
        <a:graphic>
          <a:graphicData uri="http://schemas.openxmlformats.org/drawingml/2006/table">
            <a:tbl>
              <a:tblPr firstRow="1" firstCol="1" bandRow="1">
                <a:tableStyleId>{073A0DAA-6AF3-43AB-8588-CEC1D06C72B9}</a:tableStyleId>
              </a:tblPr>
              <a:tblGrid>
                <a:gridCol w="1428109">
                  <a:extLst>
                    <a:ext uri="{9D8B030D-6E8A-4147-A177-3AD203B41FA5}">
                      <a16:colId xmlns:a16="http://schemas.microsoft.com/office/drawing/2014/main" val="4044389072"/>
                    </a:ext>
                  </a:extLst>
                </a:gridCol>
                <a:gridCol w="2013735">
                  <a:extLst>
                    <a:ext uri="{9D8B030D-6E8A-4147-A177-3AD203B41FA5}">
                      <a16:colId xmlns:a16="http://schemas.microsoft.com/office/drawing/2014/main" val="644790953"/>
                    </a:ext>
                  </a:extLst>
                </a:gridCol>
                <a:gridCol w="3647325">
                  <a:extLst>
                    <a:ext uri="{9D8B030D-6E8A-4147-A177-3AD203B41FA5}">
                      <a16:colId xmlns:a16="http://schemas.microsoft.com/office/drawing/2014/main" val="3545475060"/>
                    </a:ext>
                  </a:extLst>
                </a:gridCol>
              </a:tblGrid>
              <a:tr h="123861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400" kern="0" dirty="0">
                          <a:effectLst/>
                        </a:rPr>
                        <a:t>Entities</a:t>
                      </a:r>
                      <a:endParaRPr lang="zh-CN" sz="11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400" kern="0" dirty="0">
                          <a:effectLst/>
                        </a:rPr>
                        <a:t>Functions</a:t>
                      </a:r>
                      <a:endParaRPr lang="zh-CN" sz="11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92700512"/>
                  </a:ext>
                </a:extLst>
              </a:tr>
              <a:tr h="39479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endParaRPr lang="zh-CN" sz="11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2"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altLang="zh-CN" sz="1400" kern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Root</a:t>
                      </a:r>
                      <a:endParaRPr lang="zh-CN" altLang="en-US" sz="1400" kern="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 rowSpan="2">
                  <a:txBody>
                    <a:bodyPr/>
                    <a:lstStyle/>
                    <a:p>
                      <a:pPr marL="0" algn="l" defTabSz="914400" rtl="0" eaLnBrk="1" latinLnBrk="0" hangingPunct="1"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altLang="zh-CN" sz="1400" kern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Add companies and admins.</a:t>
                      </a:r>
                      <a:endParaRPr lang="zh-CN" altLang="en-US" sz="1400" kern="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100473841"/>
                  </a:ext>
                </a:extLst>
              </a:tr>
              <a:tr h="0"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  <a:defRPr/>
                      </a:pPr>
                      <a:r>
                        <a:rPr lang="en-US" altLang="zh-CN" sz="1400" b="1" kern="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Enterprise:</a:t>
                      </a:r>
                      <a:endParaRPr lang="zh-CN" altLang="zh-CN" sz="1400" b="1" kern="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endParaRPr lang="zh-CN" sz="11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9191611"/>
                  </a:ext>
                </a:extLst>
              </a:tr>
              <a:tr h="473753">
                <a:tc vMerge="1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endParaRPr lang="zh-CN" sz="11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400" kern="0" dirty="0">
                          <a:effectLst/>
                        </a:rPr>
                        <a:t>Apartment</a:t>
                      </a:r>
                      <a:endParaRPr lang="zh-CN" sz="11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400" kern="0" dirty="0">
                          <a:effectLst/>
                        </a:rPr>
                        <a:t>Include administrators, tenements and repair men.</a:t>
                      </a:r>
                      <a:endParaRPr lang="zh-CN" sz="11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169807625"/>
                  </a:ext>
                </a:extLst>
              </a:tr>
              <a:tr h="236876">
                <a:tc vMerge="1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endParaRPr lang="zh-CN" sz="11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400" kern="0" dirty="0">
                          <a:effectLst/>
                        </a:rPr>
                        <a:t>Cleaning company</a:t>
                      </a:r>
                      <a:endParaRPr lang="zh-CN" sz="11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400" kern="0" dirty="0">
                          <a:effectLst/>
                        </a:rPr>
                        <a:t>Include HR and cleaners.</a:t>
                      </a:r>
                      <a:endParaRPr lang="zh-CN" sz="11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731237084"/>
                  </a:ext>
                </a:extLst>
              </a:tr>
              <a:tr h="710629">
                <a:tc rowSpan="5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400" kern="0" dirty="0">
                          <a:effectLst/>
                        </a:rPr>
                        <a:t>Organization:</a:t>
                      </a:r>
                      <a:endParaRPr lang="zh-CN" sz="11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400" kern="0" dirty="0">
                          <a:effectLst/>
                        </a:rPr>
                        <a:t>Admin(apartment)</a:t>
                      </a:r>
                      <a:endParaRPr lang="zh-CN" sz="11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400" kern="0" dirty="0">
                          <a:effectLst/>
                        </a:rPr>
                        <a:t>Manage tenements’ cleaning or repairing requests;</a:t>
                      </a:r>
                      <a:endParaRPr lang="zh-CN" sz="1100" kern="100" dirty="0">
                        <a:effectLst/>
                      </a:endParaRPr>
                    </a:p>
                    <a:p>
                      <a:pPr algn="l"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400" kern="0" dirty="0">
                          <a:effectLst/>
                        </a:rPr>
                        <a:t>Add tenements and repair men.</a:t>
                      </a:r>
                      <a:endParaRPr lang="zh-CN" sz="11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819587101"/>
                  </a:ext>
                </a:extLst>
              </a:tr>
              <a:tr h="473753">
                <a:tc vMerge="1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endParaRPr lang="zh-CN" sz="11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400" kern="0" dirty="0">
                          <a:effectLst/>
                        </a:rPr>
                        <a:t>Tenement(apartment)</a:t>
                      </a:r>
                      <a:endParaRPr lang="zh-CN" sz="11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400" kern="0" dirty="0">
                          <a:effectLst/>
                        </a:rPr>
                        <a:t>Asking apartment administrator for cleaning home or repair facilities.</a:t>
                      </a:r>
                      <a:endParaRPr lang="zh-CN" sz="11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798514767"/>
                  </a:ext>
                </a:extLst>
              </a:tr>
              <a:tr h="473753">
                <a:tc vMerge="1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endParaRPr lang="zh-CN" sz="11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400" kern="0" dirty="0">
                          <a:effectLst/>
                        </a:rPr>
                        <a:t>Repair man(apartment)</a:t>
                      </a:r>
                      <a:endParaRPr lang="zh-CN" sz="11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400" kern="0" dirty="0">
                          <a:effectLst/>
                        </a:rPr>
                        <a:t>Accept repair requests and complete repair work.</a:t>
                      </a:r>
                      <a:endParaRPr lang="zh-CN" sz="11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803948103"/>
                  </a:ext>
                </a:extLst>
              </a:tr>
              <a:tr h="473753">
                <a:tc vMerge="1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endParaRPr lang="zh-CN" sz="11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400" kern="0" dirty="0">
                          <a:effectLst/>
                        </a:rPr>
                        <a:t>HR (cleaning corp.)</a:t>
                      </a:r>
                      <a:endParaRPr lang="zh-CN" sz="11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  <a:defRPr/>
                      </a:pPr>
                      <a:r>
                        <a:rPr lang="en-US" sz="1400" kern="0" dirty="0">
                          <a:effectLst/>
                        </a:rPr>
                        <a:t>Add employees like cleaners and a</a:t>
                      </a:r>
                      <a:r>
                        <a:rPr lang="en-US" altLang="zh-CN" sz="1400" kern="0" dirty="0">
                          <a:effectLst/>
                        </a:rPr>
                        <a:t>ccept requests from apartment admins and send requests to cleaners.</a:t>
                      </a:r>
                      <a:endParaRPr lang="zh-CN" altLang="zh-CN" sz="11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algn="l"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endParaRPr lang="zh-CN" sz="11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970958992"/>
                  </a:ext>
                </a:extLst>
              </a:tr>
              <a:tr h="473753">
                <a:tc vMerge="1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endParaRPr lang="zh-CN" sz="11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400" kern="0" dirty="0">
                          <a:effectLst/>
                        </a:rPr>
                        <a:t>Cleaner (cleaning corp.)</a:t>
                      </a:r>
                      <a:endParaRPr lang="zh-CN" sz="11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400" kern="0" dirty="0">
                          <a:effectLst/>
                        </a:rPr>
                        <a:t>Accept cleaning requests and complete cleaning work</a:t>
                      </a:r>
                      <a:endParaRPr lang="zh-CN" sz="11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124925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96510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ChangeArrowheads="1"/>
          </p:cNvSpPr>
          <p:nvPr/>
        </p:nvSpPr>
        <p:spPr bwMode="auto">
          <a:xfrm>
            <a:off x="539750" y="1268413"/>
            <a:ext cx="8208963" cy="5329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7FD7FC">
                    <a:alpha val="50195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endParaRPr lang="en-GB" altLang="en-US" sz="1000">
              <a:solidFill>
                <a:schemeClr val="bg1"/>
              </a:solidFill>
            </a:endParaRP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 dirty="0"/>
              <a:t>Use case</a:t>
            </a:r>
            <a:r>
              <a:rPr lang="zh-CN" altLang="en-US" dirty="0"/>
              <a:t> </a:t>
            </a:r>
            <a:r>
              <a:rPr lang="en-US" altLang="zh-CN" dirty="0"/>
              <a:t>#Repair</a:t>
            </a:r>
            <a:r>
              <a:rPr lang="zh-CN" altLang="en-US" dirty="0"/>
              <a:t> </a:t>
            </a:r>
            <a:r>
              <a:rPr lang="en-US" altLang="zh-CN" dirty="0"/>
              <a:t>Request</a:t>
            </a:r>
            <a:endParaRPr lang="en-GB" altLang="en-US" dirty="0"/>
          </a:p>
        </p:txBody>
      </p:sp>
      <p:sp>
        <p:nvSpPr>
          <p:cNvPr id="14345" name="Text Box 9"/>
          <p:cNvSpPr txBox="1">
            <a:spLocks noChangeArrowheads="1"/>
          </p:cNvSpPr>
          <p:nvPr/>
        </p:nvSpPr>
        <p:spPr bwMode="auto">
          <a:xfrm>
            <a:off x="304800" y="228600"/>
            <a:ext cx="1676400" cy="58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en-US" sz="1600" b="0">
                <a:solidFill>
                  <a:schemeClr val="bg1"/>
                </a:solidFill>
              </a:rPr>
              <a:t>Company LOGO</a:t>
            </a:r>
            <a:endParaRPr lang="fr-FR" altLang="en-US" sz="1600" b="0">
              <a:solidFill>
                <a:schemeClr val="bg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41170E7-AC47-2A41-8E1B-798396A163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04" y="0"/>
            <a:ext cx="9009192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EA977A3-4AFA-B54C-8C5A-AF7E1C143D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04" y="0"/>
            <a:ext cx="9009192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60D930D-836D-7D4F-B17F-87E3CA64E4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04" y="0"/>
            <a:ext cx="9009192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86373C1-99E8-AE4E-94B1-0FFC62D762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404" y="0"/>
            <a:ext cx="9009192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39BF52F-9523-174B-A687-621E5A63EFA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404" y="0"/>
            <a:ext cx="9009192" cy="685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32C1680-1240-4E49-8327-4719F4BD49A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106" y="0"/>
            <a:ext cx="9009192" cy="6858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468D4FC-CB66-0048-AEAE-0E14679B221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702" y="0"/>
            <a:ext cx="9009192" cy="6858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BD48A9C-E65A-6E4E-A505-7AC72C5F244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702" y="0"/>
            <a:ext cx="9009192" cy="6858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6FBCBAA-3BF6-264C-8D1F-845E6E89DD9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0"/>
            <a:ext cx="9009192" cy="6858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CFE3249-0201-7849-B447-E7DD37BC6C1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-67404" y="330135"/>
            <a:ext cx="9144000" cy="619773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F6577E7-0303-DA4C-9930-F325BC57644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-50553" y="406830"/>
            <a:ext cx="9144000" cy="604433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2A56306-C288-6349-87DB-6D911FF1D28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0" y="406830"/>
            <a:ext cx="9144000" cy="604433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C350EBC-9C16-9540-843B-2F3618FC287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0" y="406829"/>
            <a:ext cx="9144000" cy="6044339"/>
          </a:xfrm>
          <a:prstGeom prst="rect">
            <a:avLst/>
          </a:prstGeom>
        </p:spPr>
      </p:pic>
      <p:sp>
        <p:nvSpPr>
          <p:cNvPr id="22" name="Frame 21">
            <a:extLst>
              <a:ext uri="{FF2B5EF4-FFF2-40B4-BE49-F238E27FC236}">
                <a16:creationId xmlns:a16="http://schemas.microsoft.com/office/drawing/2014/main" id="{8536D0E5-468B-9448-B29D-7E4DB05E2114}"/>
              </a:ext>
            </a:extLst>
          </p:cNvPr>
          <p:cNvSpPr/>
          <p:nvPr/>
        </p:nvSpPr>
        <p:spPr bwMode="auto">
          <a:xfrm>
            <a:off x="5538951" y="2393520"/>
            <a:ext cx="1261242" cy="505144"/>
          </a:xfrm>
          <a:prstGeom prst="fram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AA36CC09-AF61-6345-8881-6E000CBB710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-109445" y="330135"/>
            <a:ext cx="9144000" cy="6044339"/>
          </a:xfrm>
          <a:prstGeom prst="rect">
            <a:avLst/>
          </a:prstGeom>
        </p:spPr>
      </p:pic>
      <p:sp>
        <p:nvSpPr>
          <p:cNvPr id="24" name="Frame 23">
            <a:extLst>
              <a:ext uri="{FF2B5EF4-FFF2-40B4-BE49-F238E27FC236}">
                <a16:creationId xmlns:a16="http://schemas.microsoft.com/office/drawing/2014/main" id="{ADCC4F87-7EE9-2649-AF60-1A9465033869}"/>
              </a:ext>
            </a:extLst>
          </p:cNvPr>
          <p:cNvSpPr/>
          <p:nvPr/>
        </p:nvSpPr>
        <p:spPr bwMode="auto">
          <a:xfrm>
            <a:off x="5654566" y="3016469"/>
            <a:ext cx="1723696" cy="493986"/>
          </a:xfrm>
          <a:prstGeom prst="frame">
            <a:avLst/>
          </a:prstGeom>
          <a:solidFill>
            <a:srgbClr val="FF0000"/>
          </a:soli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DC7E7B3-C2E4-A945-B49E-5CFFC10BAF35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254" y="143405"/>
            <a:ext cx="9144000" cy="6044339"/>
          </a:xfrm>
          <a:prstGeom prst="rect">
            <a:avLst/>
          </a:prstGeom>
        </p:spPr>
      </p:pic>
      <p:sp>
        <p:nvSpPr>
          <p:cNvPr id="26" name="Frame 25">
            <a:extLst>
              <a:ext uri="{FF2B5EF4-FFF2-40B4-BE49-F238E27FC236}">
                <a16:creationId xmlns:a16="http://schemas.microsoft.com/office/drawing/2014/main" id="{F7BF90DE-9682-DF47-9DA8-382014B8FCF8}"/>
              </a:ext>
            </a:extLst>
          </p:cNvPr>
          <p:cNvSpPr/>
          <p:nvPr/>
        </p:nvSpPr>
        <p:spPr bwMode="auto">
          <a:xfrm>
            <a:off x="5791200" y="2280745"/>
            <a:ext cx="1124607" cy="515007"/>
          </a:xfrm>
          <a:prstGeom prst="frame">
            <a:avLst/>
          </a:prstGeom>
          <a:solidFill>
            <a:srgbClr val="FF0000"/>
          </a:soli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32" name="Frame 31">
            <a:extLst>
              <a:ext uri="{FF2B5EF4-FFF2-40B4-BE49-F238E27FC236}">
                <a16:creationId xmlns:a16="http://schemas.microsoft.com/office/drawing/2014/main" id="{94C4FF3D-9152-AA4F-92A5-F3EF6DC658D3}"/>
              </a:ext>
            </a:extLst>
          </p:cNvPr>
          <p:cNvSpPr/>
          <p:nvPr/>
        </p:nvSpPr>
        <p:spPr bwMode="auto">
          <a:xfrm>
            <a:off x="1581806" y="4146331"/>
            <a:ext cx="1124607" cy="515007"/>
          </a:xfrm>
          <a:prstGeom prst="frame">
            <a:avLst/>
          </a:prstGeom>
          <a:solidFill>
            <a:srgbClr val="FF0000"/>
          </a:soli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35983C07-3A34-0042-B20B-54DE8B191AB9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-126296" y="406828"/>
            <a:ext cx="9144000" cy="5716217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AD66E80C-4534-D943-971C-DCA7F7E69F8B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-5254" y="228600"/>
            <a:ext cx="9144000" cy="6044339"/>
          </a:xfrm>
          <a:prstGeom prst="rect">
            <a:avLst/>
          </a:prstGeom>
        </p:spPr>
      </p:pic>
      <p:sp>
        <p:nvSpPr>
          <p:cNvPr id="31" name="Frame 30">
            <a:extLst>
              <a:ext uri="{FF2B5EF4-FFF2-40B4-BE49-F238E27FC236}">
                <a16:creationId xmlns:a16="http://schemas.microsoft.com/office/drawing/2014/main" id="{47D53D16-94CA-B949-8A41-E923305D1329}"/>
              </a:ext>
            </a:extLst>
          </p:cNvPr>
          <p:cNvSpPr/>
          <p:nvPr/>
        </p:nvSpPr>
        <p:spPr bwMode="auto">
          <a:xfrm>
            <a:off x="5665076" y="2175641"/>
            <a:ext cx="1282262" cy="620111"/>
          </a:xfrm>
          <a:prstGeom prst="frame">
            <a:avLst/>
          </a:prstGeom>
          <a:solidFill>
            <a:srgbClr val="FF0000"/>
          </a:soli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00850636-A0D2-3F43-BE79-741D3FBFBCAC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2553" y="178297"/>
            <a:ext cx="9144000" cy="6044339"/>
          </a:xfrm>
          <a:prstGeom prst="rect">
            <a:avLst/>
          </a:prstGeom>
        </p:spPr>
      </p:pic>
      <p:sp>
        <p:nvSpPr>
          <p:cNvPr id="34" name="Frame 33">
            <a:extLst>
              <a:ext uri="{FF2B5EF4-FFF2-40B4-BE49-F238E27FC236}">
                <a16:creationId xmlns:a16="http://schemas.microsoft.com/office/drawing/2014/main" id="{57E9715B-E971-7C4E-A2F0-64CBECCEAC53}"/>
              </a:ext>
            </a:extLst>
          </p:cNvPr>
          <p:cNvSpPr/>
          <p:nvPr/>
        </p:nvSpPr>
        <p:spPr bwMode="auto">
          <a:xfrm>
            <a:off x="7283669" y="1690687"/>
            <a:ext cx="1198179" cy="590058"/>
          </a:xfrm>
          <a:prstGeom prst="frame">
            <a:avLst/>
          </a:prstGeom>
          <a:solidFill>
            <a:srgbClr val="FF0000"/>
          </a:soli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4" grpId="0" animBg="1"/>
      <p:bldP spid="26" grpId="0" animBg="1"/>
      <p:bldP spid="32" grpId="0" animBg="1"/>
      <p:bldP spid="31" grpId="0" animBg="1"/>
      <p:bldP spid="3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ChangeArrowheads="1"/>
          </p:cNvSpPr>
          <p:nvPr/>
        </p:nvSpPr>
        <p:spPr bwMode="auto">
          <a:xfrm>
            <a:off x="539750" y="1268413"/>
            <a:ext cx="8208963" cy="5329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7FD7FC">
                    <a:alpha val="50195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endParaRPr lang="en-GB" altLang="en-US" sz="1000">
              <a:solidFill>
                <a:schemeClr val="bg1"/>
              </a:solidFill>
            </a:endParaRP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 dirty="0"/>
              <a:t>Use Case #Cleaning Request</a:t>
            </a:r>
          </a:p>
        </p:txBody>
      </p:sp>
      <p:sp>
        <p:nvSpPr>
          <p:cNvPr id="14345" name="Text Box 9"/>
          <p:cNvSpPr txBox="1">
            <a:spLocks noChangeArrowheads="1"/>
          </p:cNvSpPr>
          <p:nvPr/>
        </p:nvSpPr>
        <p:spPr bwMode="auto">
          <a:xfrm>
            <a:off x="304800" y="228600"/>
            <a:ext cx="1676400" cy="58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en-US" sz="1600" b="0">
                <a:solidFill>
                  <a:schemeClr val="bg1"/>
                </a:solidFill>
              </a:rPr>
              <a:t>Company LOGO</a:t>
            </a:r>
            <a:endParaRPr lang="fr-FR" altLang="en-US" sz="1600" b="0">
              <a:solidFill>
                <a:schemeClr val="bg1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DAB6287-76AD-B145-A6D3-CB4E2A6996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06830"/>
            <a:ext cx="9144000" cy="604433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980BF80-5EF3-F049-B79E-E774560809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06830"/>
            <a:ext cx="9144000" cy="604433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B471B20-477C-514E-B928-02582F78E2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06830"/>
            <a:ext cx="9144000" cy="604433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A1FA79F-46DC-5549-A19F-5865163136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406829"/>
            <a:ext cx="9144000" cy="604433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E6E0704-9445-F647-A4D0-5CF6397CA0E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406828"/>
            <a:ext cx="9144000" cy="6044339"/>
          </a:xfrm>
          <a:prstGeom prst="rect">
            <a:avLst/>
          </a:prstGeom>
        </p:spPr>
      </p:pic>
      <p:sp>
        <p:nvSpPr>
          <p:cNvPr id="23" name="Frame 22">
            <a:extLst>
              <a:ext uri="{FF2B5EF4-FFF2-40B4-BE49-F238E27FC236}">
                <a16:creationId xmlns:a16="http://schemas.microsoft.com/office/drawing/2014/main" id="{6D8BADCA-3AD1-1147-BBE1-A7416B193266}"/>
              </a:ext>
            </a:extLst>
          </p:cNvPr>
          <p:cNvSpPr/>
          <p:nvPr/>
        </p:nvSpPr>
        <p:spPr bwMode="auto">
          <a:xfrm>
            <a:off x="5791200" y="5412828"/>
            <a:ext cx="2813050" cy="472965"/>
          </a:xfrm>
          <a:prstGeom prst="frame">
            <a:avLst/>
          </a:prstGeom>
          <a:solidFill>
            <a:srgbClr val="FF0000"/>
          </a:soli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492271BB-0B58-2547-8B0C-4652C1F0509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404" y="102695"/>
            <a:ext cx="9009192" cy="6858000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A7F837A1-CAF1-5948-A91C-3260C870A950}"/>
              </a:ext>
            </a:extLst>
          </p:cNvPr>
          <p:cNvCxnSpPr/>
          <p:nvPr/>
        </p:nvCxnSpPr>
        <p:spPr bwMode="auto">
          <a:xfrm>
            <a:off x="2249214" y="2427890"/>
            <a:ext cx="5738648" cy="0"/>
          </a:xfrm>
          <a:prstGeom prst="line">
            <a:avLst/>
          </a:prstGeom>
          <a:solidFill>
            <a:schemeClr val="bg2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1" name="Frame 30">
            <a:extLst>
              <a:ext uri="{FF2B5EF4-FFF2-40B4-BE49-F238E27FC236}">
                <a16:creationId xmlns:a16="http://schemas.microsoft.com/office/drawing/2014/main" id="{FA957087-B09E-0F40-ADC8-4B52767A63CB}"/>
              </a:ext>
            </a:extLst>
          </p:cNvPr>
          <p:cNvSpPr/>
          <p:nvPr/>
        </p:nvSpPr>
        <p:spPr bwMode="auto">
          <a:xfrm>
            <a:off x="6232634" y="5649310"/>
            <a:ext cx="2280745" cy="625366"/>
          </a:xfrm>
          <a:prstGeom prst="frame">
            <a:avLst/>
          </a:prstGeom>
          <a:solidFill>
            <a:srgbClr val="FF0000"/>
          </a:soli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96682C42-58B9-8040-9923-3A184FEBCC2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404" y="0"/>
            <a:ext cx="9009192" cy="6858000"/>
          </a:xfrm>
          <a:prstGeom prst="rect">
            <a:avLst/>
          </a:prstGeom>
        </p:spPr>
      </p:pic>
      <p:sp>
        <p:nvSpPr>
          <p:cNvPr id="33" name="Frame 32">
            <a:extLst>
              <a:ext uri="{FF2B5EF4-FFF2-40B4-BE49-F238E27FC236}">
                <a16:creationId xmlns:a16="http://schemas.microsoft.com/office/drawing/2014/main" id="{5AD20F8B-60E8-B744-BE27-703D93B60E8D}"/>
              </a:ext>
            </a:extLst>
          </p:cNvPr>
          <p:cNvSpPr/>
          <p:nvPr/>
        </p:nvSpPr>
        <p:spPr bwMode="auto">
          <a:xfrm>
            <a:off x="5791200" y="1981201"/>
            <a:ext cx="1051034" cy="446690"/>
          </a:xfrm>
          <a:prstGeom prst="frame">
            <a:avLst/>
          </a:prstGeom>
          <a:solidFill>
            <a:srgbClr val="FF0000"/>
          </a:soli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51C046D3-5322-314F-A356-2D5754D73AC3}"/>
              </a:ext>
            </a:extLst>
          </p:cNvPr>
          <p:cNvCxnSpPr/>
          <p:nvPr/>
        </p:nvCxnSpPr>
        <p:spPr bwMode="auto">
          <a:xfrm>
            <a:off x="2175641" y="4393324"/>
            <a:ext cx="6043449" cy="0"/>
          </a:xfrm>
          <a:prstGeom prst="line">
            <a:avLst/>
          </a:prstGeom>
          <a:solidFill>
            <a:schemeClr val="bg2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37" name="Picture 36">
            <a:extLst>
              <a:ext uri="{FF2B5EF4-FFF2-40B4-BE49-F238E27FC236}">
                <a16:creationId xmlns:a16="http://schemas.microsoft.com/office/drawing/2014/main" id="{84AB0A18-8FF8-9748-A705-C83B318B8C6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404" y="51348"/>
            <a:ext cx="9009192" cy="6858000"/>
          </a:xfrm>
          <a:prstGeom prst="rect">
            <a:avLst/>
          </a:prstGeom>
        </p:spPr>
      </p:pic>
      <p:sp>
        <p:nvSpPr>
          <p:cNvPr id="38" name="Frame 37">
            <a:extLst>
              <a:ext uri="{FF2B5EF4-FFF2-40B4-BE49-F238E27FC236}">
                <a16:creationId xmlns:a16="http://schemas.microsoft.com/office/drawing/2014/main" id="{A85FF13F-4391-3E48-8C0C-95BAA6006B20}"/>
              </a:ext>
            </a:extLst>
          </p:cNvPr>
          <p:cNvSpPr/>
          <p:nvPr/>
        </p:nvSpPr>
        <p:spPr bwMode="auto">
          <a:xfrm>
            <a:off x="7373006" y="1566041"/>
            <a:ext cx="846084" cy="415159"/>
          </a:xfrm>
          <a:prstGeom prst="frame">
            <a:avLst/>
          </a:prstGeom>
          <a:solidFill>
            <a:srgbClr val="FF0000"/>
          </a:soli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1442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31" grpId="0" animBg="1"/>
      <p:bldP spid="33" grpId="0" animBg="1"/>
      <p:bldP spid="3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ChangeArrowheads="1"/>
          </p:cNvSpPr>
          <p:nvPr/>
        </p:nvSpPr>
        <p:spPr bwMode="auto">
          <a:xfrm>
            <a:off x="539750" y="1268413"/>
            <a:ext cx="8208963" cy="5329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7FD7FC">
                    <a:alpha val="50195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endParaRPr lang="en-GB" altLang="en-US" sz="1000">
              <a:solidFill>
                <a:schemeClr val="bg1"/>
              </a:solidFill>
            </a:endParaRP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 dirty="0"/>
              <a:t>Design</a:t>
            </a:r>
          </a:p>
        </p:txBody>
      </p:sp>
      <p:sp>
        <p:nvSpPr>
          <p:cNvPr id="14345" name="Text Box 9"/>
          <p:cNvSpPr txBox="1">
            <a:spLocks noChangeArrowheads="1"/>
          </p:cNvSpPr>
          <p:nvPr/>
        </p:nvSpPr>
        <p:spPr bwMode="auto">
          <a:xfrm>
            <a:off x="304800" y="228600"/>
            <a:ext cx="1676400" cy="58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en-US" sz="1600" b="0">
                <a:solidFill>
                  <a:schemeClr val="bg1"/>
                </a:solidFill>
              </a:rPr>
              <a:t>Company LOGO</a:t>
            </a:r>
            <a:endParaRPr lang="fr-FR" altLang="en-US" sz="1600" b="0">
              <a:solidFill>
                <a:schemeClr val="bg1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FC3DA3B-14DE-43DD-8994-F957608BCF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169" y="0"/>
            <a:ext cx="7931544" cy="6840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45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/>
              <a:t>Work Flow</a:t>
            </a:r>
            <a:endParaRPr lang="en-GB" altLang="en-US" dirty="0"/>
          </a:p>
        </p:txBody>
      </p:sp>
      <p:sp>
        <p:nvSpPr>
          <p:cNvPr id="12306" name="Text Box 18"/>
          <p:cNvSpPr txBox="1">
            <a:spLocks noChangeArrowheads="1"/>
          </p:cNvSpPr>
          <p:nvPr/>
        </p:nvSpPr>
        <p:spPr bwMode="auto">
          <a:xfrm>
            <a:off x="304800" y="228600"/>
            <a:ext cx="1676400" cy="58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B4CCE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B4CCE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B4CCE2"/>
              </a:buClr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B4CCE2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4CCE2"/>
              </a:buClr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en-US" sz="1600" b="0">
                <a:solidFill>
                  <a:schemeClr val="bg1"/>
                </a:solidFill>
              </a:rPr>
              <a:t>Company LOGO</a:t>
            </a:r>
            <a:endParaRPr lang="fr-FR" altLang="en-US" sz="1600" b="0">
              <a:solidFill>
                <a:schemeClr val="bg1"/>
              </a:solidFill>
            </a:endParaRPr>
          </a:p>
        </p:txBody>
      </p:sp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3AF39A77-ABC3-4042-A61C-839DA526A2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9649193"/>
              </p:ext>
            </p:extLst>
          </p:nvPr>
        </p:nvGraphicFramePr>
        <p:xfrm>
          <a:off x="1828800" y="2429810"/>
          <a:ext cx="1676400" cy="7383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6400">
                  <a:extLst>
                    <a:ext uri="{9D8B030D-6E8A-4147-A177-3AD203B41FA5}">
                      <a16:colId xmlns:a16="http://schemas.microsoft.com/office/drawing/2014/main" val="3796866027"/>
                    </a:ext>
                  </a:extLst>
                </a:gridCol>
              </a:tblGrid>
              <a:tr h="73839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Tenement</a:t>
                      </a:r>
                      <a:endParaRPr lang="zh-CN" altLang="en-US" sz="2400" dirty="0"/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2364826"/>
                  </a:ext>
                </a:extLst>
              </a:tr>
            </a:tbl>
          </a:graphicData>
        </a:graphic>
      </p:graphicFrame>
      <p:graphicFrame>
        <p:nvGraphicFramePr>
          <p:cNvPr id="11" name="表格 10">
            <a:extLst>
              <a:ext uri="{FF2B5EF4-FFF2-40B4-BE49-F238E27FC236}">
                <a16:creationId xmlns:a16="http://schemas.microsoft.com/office/drawing/2014/main" id="{74359443-DD99-4ACC-8702-C0D13C9BCD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6671689"/>
              </p:ext>
            </p:extLst>
          </p:nvPr>
        </p:nvGraphicFramePr>
        <p:xfrm>
          <a:off x="5743253" y="2387526"/>
          <a:ext cx="1571947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1947">
                  <a:extLst>
                    <a:ext uri="{9D8B030D-6E8A-4147-A177-3AD203B41FA5}">
                      <a16:colId xmlns:a16="http://schemas.microsoft.com/office/drawing/2014/main" val="3796866027"/>
                    </a:ext>
                  </a:extLst>
                </a:gridCol>
              </a:tblGrid>
              <a:tr h="73839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Apt Admin</a:t>
                      </a:r>
                      <a:endParaRPr lang="zh-CN" altLang="en-US" sz="2400" dirty="0"/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2364826"/>
                  </a:ext>
                </a:extLst>
              </a:tr>
            </a:tbl>
          </a:graphicData>
        </a:graphic>
      </p:graphicFrame>
      <p:sp>
        <p:nvSpPr>
          <p:cNvPr id="8" name="文本框 7">
            <a:extLst>
              <a:ext uri="{FF2B5EF4-FFF2-40B4-BE49-F238E27FC236}">
                <a16:creationId xmlns:a16="http://schemas.microsoft.com/office/drawing/2014/main" id="{E7937487-B2FD-43BC-98FD-169B24F982ED}"/>
              </a:ext>
            </a:extLst>
          </p:cNvPr>
          <p:cNvSpPr txBox="1"/>
          <p:nvPr/>
        </p:nvSpPr>
        <p:spPr>
          <a:xfrm>
            <a:off x="3836970" y="2385010"/>
            <a:ext cx="15719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tx1"/>
                </a:solidFill>
              </a:rPr>
              <a:t>send requests</a:t>
            </a:r>
            <a:endParaRPr lang="zh-CN" altLang="en-US" sz="1600" dirty="0">
              <a:solidFill>
                <a:schemeClr val="tx1"/>
              </a:solidFill>
            </a:endParaRPr>
          </a:p>
        </p:txBody>
      </p:sp>
      <p:sp>
        <p:nvSpPr>
          <p:cNvPr id="9" name="箭头: 右弧形 8">
            <a:extLst>
              <a:ext uri="{FF2B5EF4-FFF2-40B4-BE49-F238E27FC236}">
                <a16:creationId xmlns:a16="http://schemas.microsoft.com/office/drawing/2014/main" id="{D8BBD696-470C-42CE-AA8E-78D5DFCCE671}"/>
              </a:ext>
            </a:extLst>
          </p:cNvPr>
          <p:cNvSpPr/>
          <p:nvPr/>
        </p:nvSpPr>
        <p:spPr bwMode="auto">
          <a:xfrm>
            <a:off x="7582328" y="2675584"/>
            <a:ext cx="1294544" cy="2266228"/>
          </a:xfrm>
          <a:prstGeom prst="curvedLeftArrow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0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graphicFrame>
        <p:nvGraphicFramePr>
          <p:cNvPr id="19" name="表格 18">
            <a:extLst>
              <a:ext uri="{FF2B5EF4-FFF2-40B4-BE49-F238E27FC236}">
                <a16:creationId xmlns:a16="http://schemas.microsoft.com/office/drawing/2014/main" id="{DEBFFE23-FFEE-40B5-8F8E-43002DA49C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656837"/>
              </p:ext>
            </p:extLst>
          </p:nvPr>
        </p:nvGraphicFramePr>
        <p:xfrm>
          <a:off x="5743253" y="4712414"/>
          <a:ext cx="1571947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1947">
                  <a:extLst>
                    <a:ext uri="{9D8B030D-6E8A-4147-A177-3AD203B41FA5}">
                      <a16:colId xmlns:a16="http://schemas.microsoft.com/office/drawing/2014/main" val="3796866027"/>
                    </a:ext>
                  </a:extLst>
                </a:gridCol>
              </a:tblGrid>
              <a:tr h="73839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err="1"/>
                        <a:t>Clc</a:t>
                      </a:r>
                      <a:endParaRPr lang="en-US" altLang="zh-CN" sz="2400" dirty="0"/>
                    </a:p>
                    <a:p>
                      <a:pPr algn="ctr"/>
                      <a:r>
                        <a:rPr lang="en-US" altLang="zh-CN" sz="2400" dirty="0"/>
                        <a:t>Admin</a:t>
                      </a:r>
                      <a:endParaRPr lang="zh-CN" altLang="en-US" sz="2400" dirty="0"/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2364826"/>
                  </a:ext>
                </a:extLst>
              </a:tr>
            </a:tbl>
          </a:graphicData>
        </a:graphic>
      </p:graphicFrame>
      <p:graphicFrame>
        <p:nvGraphicFramePr>
          <p:cNvPr id="20" name="表格 19">
            <a:extLst>
              <a:ext uri="{FF2B5EF4-FFF2-40B4-BE49-F238E27FC236}">
                <a16:creationId xmlns:a16="http://schemas.microsoft.com/office/drawing/2014/main" id="{D1BADFF1-C37D-4757-B28C-C94B1A0FDF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4336202"/>
              </p:ext>
            </p:extLst>
          </p:nvPr>
        </p:nvGraphicFramePr>
        <p:xfrm>
          <a:off x="5743253" y="3647515"/>
          <a:ext cx="1571947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1947">
                  <a:extLst>
                    <a:ext uri="{9D8B030D-6E8A-4147-A177-3AD203B41FA5}">
                      <a16:colId xmlns:a16="http://schemas.microsoft.com/office/drawing/2014/main" val="3796866027"/>
                    </a:ext>
                  </a:extLst>
                </a:gridCol>
              </a:tblGrid>
              <a:tr h="73839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Repair man</a:t>
                      </a:r>
                      <a:endParaRPr lang="zh-CN" altLang="en-US" sz="2400" dirty="0"/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2364826"/>
                  </a:ext>
                </a:extLst>
              </a:tr>
            </a:tbl>
          </a:graphicData>
        </a:graphic>
      </p:graphicFrame>
      <p:sp>
        <p:nvSpPr>
          <p:cNvPr id="13" name="右大括号 12">
            <a:extLst>
              <a:ext uri="{FF2B5EF4-FFF2-40B4-BE49-F238E27FC236}">
                <a16:creationId xmlns:a16="http://schemas.microsoft.com/office/drawing/2014/main" id="{E6DE4B04-1AFB-46EE-8F11-58C4B6959BE2}"/>
              </a:ext>
            </a:extLst>
          </p:cNvPr>
          <p:cNvSpPr/>
          <p:nvPr/>
        </p:nvSpPr>
        <p:spPr bwMode="auto">
          <a:xfrm>
            <a:off x="7412804" y="3965824"/>
            <a:ext cx="92467" cy="1281873"/>
          </a:xfrm>
          <a:prstGeom prst="rightBrace">
            <a:avLst>
              <a:gd name="adj1" fmla="val 119444"/>
              <a:gd name="adj2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00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1601763C-3A90-4CE8-9B01-E84D27E7D6CD}"/>
              </a:ext>
            </a:extLst>
          </p:cNvPr>
          <p:cNvSpPr txBox="1"/>
          <p:nvPr/>
        </p:nvSpPr>
        <p:spPr>
          <a:xfrm>
            <a:off x="7538248" y="3586810"/>
            <a:ext cx="10860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tx1"/>
                </a:solidFill>
              </a:rPr>
              <a:t>send requests</a:t>
            </a:r>
            <a:endParaRPr lang="zh-CN" altLang="en-US" sz="1600" dirty="0">
              <a:solidFill>
                <a:schemeClr val="tx1"/>
              </a:solidFill>
            </a:endParaRPr>
          </a:p>
        </p:txBody>
      </p:sp>
      <p:sp>
        <p:nvSpPr>
          <p:cNvPr id="24" name="箭头: 右 23">
            <a:extLst>
              <a:ext uri="{FF2B5EF4-FFF2-40B4-BE49-F238E27FC236}">
                <a16:creationId xmlns:a16="http://schemas.microsoft.com/office/drawing/2014/main" id="{4A8BA3C6-1201-4BB3-9636-D15E60F3670A}"/>
              </a:ext>
            </a:extLst>
          </p:cNvPr>
          <p:cNvSpPr/>
          <p:nvPr/>
        </p:nvSpPr>
        <p:spPr bwMode="auto">
          <a:xfrm rot="10800000">
            <a:off x="3537305" y="3776091"/>
            <a:ext cx="2069389" cy="492619"/>
          </a:xfrm>
          <a:prstGeom prst="rightArrow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0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graphicFrame>
        <p:nvGraphicFramePr>
          <p:cNvPr id="25" name="表格 24">
            <a:extLst>
              <a:ext uri="{FF2B5EF4-FFF2-40B4-BE49-F238E27FC236}">
                <a16:creationId xmlns:a16="http://schemas.microsoft.com/office/drawing/2014/main" id="{BED183E8-0D62-4260-A1EE-75AF798256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8410703"/>
              </p:ext>
            </p:extLst>
          </p:nvPr>
        </p:nvGraphicFramePr>
        <p:xfrm>
          <a:off x="1828800" y="3689798"/>
          <a:ext cx="1676400" cy="7383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6400">
                  <a:extLst>
                    <a:ext uri="{9D8B030D-6E8A-4147-A177-3AD203B41FA5}">
                      <a16:colId xmlns:a16="http://schemas.microsoft.com/office/drawing/2014/main" val="3796866027"/>
                    </a:ext>
                  </a:extLst>
                </a:gridCol>
              </a:tblGrid>
              <a:tr h="73839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Finish</a:t>
                      </a:r>
                      <a:endParaRPr lang="zh-CN" altLang="en-US" sz="2400" dirty="0"/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2364826"/>
                  </a:ext>
                </a:extLst>
              </a:tr>
            </a:tbl>
          </a:graphicData>
        </a:graphic>
      </p:graphicFrame>
      <p:sp>
        <p:nvSpPr>
          <p:cNvPr id="27" name="文本框 26">
            <a:extLst>
              <a:ext uri="{FF2B5EF4-FFF2-40B4-BE49-F238E27FC236}">
                <a16:creationId xmlns:a16="http://schemas.microsoft.com/office/drawing/2014/main" id="{11D91C36-DF3A-446D-BCBA-18B3A182ADDB}"/>
              </a:ext>
            </a:extLst>
          </p:cNvPr>
          <p:cNvSpPr txBox="1"/>
          <p:nvPr/>
        </p:nvSpPr>
        <p:spPr>
          <a:xfrm>
            <a:off x="3720100" y="3540644"/>
            <a:ext cx="17037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tx1"/>
                </a:solidFill>
              </a:rPr>
              <a:t>complete work</a:t>
            </a:r>
            <a:endParaRPr lang="zh-CN" altLang="en-US" sz="1600" dirty="0">
              <a:solidFill>
                <a:schemeClr val="tx1"/>
              </a:solidFill>
            </a:endParaRPr>
          </a:p>
        </p:txBody>
      </p:sp>
      <p:graphicFrame>
        <p:nvGraphicFramePr>
          <p:cNvPr id="28" name="表格 27">
            <a:extLst>
              <a:ext uri="{FF2B5EF4-FFF2-40B4-BE49-F238E27FC236}">
                <a16:creationId xmlns:a16="http://schemas.microsoft.com/office/drawing/2014/main" id="{B57F9E2F-93B8-4D99-8AA3-C07B90FA5D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9481456"/>
              </p:ext>
            </p:extLst>
          </p:nvPr>
        </p:nvGraphicFramePr>
        <p:xfrm>
          <a:off x="2922504" y="4712414"/>
          <a:ext cx="1571947" cy="7383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1947">
                  <a:extLst>
                    <a:ext uri="{9D8B030D-6E8A-4147-A177-3AD203B41FA5}">
                      <a16:colId xmlns:a16="http://schemas.microsoft.com/office/drawing/2014/main" val="3796866027"/>
                    </a:ext>
                  </a:extLst>
                </a:gridCol>
              </a:tblGrid>
              <a:tr h="73839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Cleaner</a:t>
                      </a:r>
                      <a:endParaRPr lang="zh-CN" altLang="en-US" sz="2400" dirty="0"/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2364826"/>
                  </a:ext>
                </a:extLst>
              </a:tr>
            </a:tbl>
          </a:graphicData>
        </a:graphic>
      </p:graphicFrame>
      <p:sp>
        <p:nvSpPr>
          <p:cNvPr id="29" name="文本框 28">
            <a:extLst>
              <a:ext uri="{FF2B5EF4-FFF2-40B4-BE49-F238E27FC236}">
                <a16:creationId xmlns:a16="http://schemas.microsoft.com/office/drawing/2014/main" id="{E57F65A4-425B-4803-8EF9-6B40894A907E}"/>
              </a:ext>
            </a:extLst>
          </p:cNvPr>
          <p:cNvSpPr txBox="1"/>
          <p:nvPr/>
        </p:nvSpPr>
        <p:spPr>
          <a:xfrm>
            <a:off x="4592977" y="4357037"/>
            <a:ext cx="11117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tx1"/>
                </a:solidFill>
              </a:rPr>
              <a:t>send requests</a:t>
            </a:r>
            <a:endParaRPr lang="zh-CN" altLang="en-US" sz="1600" dirty="0">
              <a:solidFill>
                <a:schemeClr val="tx1"/>
              </a:solidFill>
            </a:endParaRPr>
          </a:p>
        </p:txBody>
      </p:sp>
      <p:sp>
        <p:nvSpPr>
          <p:cNvPr id="14" name="箭头: 圆角右 13">
            <a:extLst>
              <a:ext uri="{FF2B5EF4-FFF2-40B4-BE49-F238E27FC236}">
                <a16:creationId xmlns:a16="http://schemas.microsoft.com/office/drawing/2014/main" id="{312C00DC-21F7-41F0-A3FE-9BA6E1BD895E}"/>
              </a:ext>
            </a:extLst>
          </p:cNvPr>
          <p:cNvSpPr/>
          <p:nvPr/>
        </p:nvSpPr>
        <p:spPr bwMode="auto">
          <a:xfrm rot="16200000">
            <a:off x="2078319" y="4467410"/>
            <a:ext cx="584774" cy="844047"/>
          </a:xfrm>
          <a:prstGeom prst="bentArrow">
            <a:avLst>
              <a:gd name="adj1" fmla="val 25000"/>
              <a:gd name="adj2" fmla="val 24391"/>
              <a:gd name="adj3" fmla="val 25000"/>
              <a:gd name="adj4" fmla="val 43750"/>
            </a:avLst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0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E9EF4F27-8103-47B3-9444-177C5B88300A}"/>
              </a:ext>
            </a:extLst>
          </p:cNvPr>
          <p:cNvSpPr txBox="1"/>
          <p:nvPr/>
        </p:nvSpPr>
        <p:spPr>
          <a:xfrm>
            <a:off x="1779588" y="5173656"/>
            <a:ext cx="11822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tx1"/>
                </a:solidFill>
              </a:rPr>
              <a:t>complete work</a:t>
            </a:r>
            <a:endParaRPr lang="zh-CN" altLang="en-US" sz="1600" dirty="0">
              <a:solidFill>
                <a:schemeClr val="tx1"/>
              </a:solidFill>
            </a:endParaRPr>
          </a:p>
        </p:txBody>
      </p:sp>
      <p:sp>
        <p:nvSpPr>
          <p:cNvPr id="15" name="箭头: 左右 14">
            <a:extLst>
              <a:ext uri="{FF2B5EF4-FFF2-40B4-BE49-F238E27FC236}">
                <a16:creationId xmlns:a16="http://schemas.microsoft.com/office/drawing/2014/main" id="{885FF2CE-9C28-4E22-865E-35D0AEB1DA5F}"/>
              </a:ext>
            </a:extLst>
          </p:cNvPr>
          <p:cNvSpPr/>
          <p:nvPr/>
        </p:nvSpPr>
        <p:spPr bwMode="auto">
          <a:xfrm>
            <a:off x="3582257" y="2601924"/>
            <a:ext cx="2081374" cy="415841"/>
          </a:xfrm>
          <a:prstGeom prst="leftRightArrow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0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879CEB36-19A9-44DF-A241-48D8473AB82C}"/>
              </a:ext>
            </a:extLst>
          </p:cNvPr>
          <p:cNvSpPr txBox="1"/>
          <p:nvPr/>
        </p:nvSpPr>
        <p:spPr>
          <a:xfrm>
            <a:off x="4044740" y="2907889"/>
            <a:ext cx="10946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tx1"/>
                </a:solidFill>
              </a:rPr>
              <a:t>feedback</a:t>
            </a:r>
            <a:endParaRPr lang="zh-CN" altLang="en-US" sz="1600" dirty="0">
              <a:solidFill>
                <a:schemeClr val="tx1"/>
              </a:solidFill>
            </a:endParaRPr>
          </a:p>
        </p:txBody>
      </p:sp>
      <p:sp>
        <p:nvSpPr>
          <p:cNvPr id="36" name="箭头: 左右 35">
            <a:extLst>
              <a:ext uri="{FF2B5EF4-FFF2-40B4-BE49-F238E27FC236}">
                <a16:creationId xmlns:a16="http://schemas.microsoft.com/office/drawing/2014/main" id="{C7A6CCDE-11B0-43DB-B786-EB4F923A00BF}"/>
              </a:ext>
            </a:extLst>
          </p:cNvPr>
          <p:cNvSpPr/>
          <p:nvPr/>
        </p:nvSpPr>
        <p:spPr bwMode="auto">
          <a:xfrm>
            <a:off x="4529137" y="4872375"/>
            <a:ext cx="1182236" cy="415841"/>
          </a:xfrm>
          <a:prstGeom prst="leftRightArrow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0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28ED0DA7-8E23-44B9-84F4-062A137F6F33}"/>
              </a:ext>
            </a:extLst>
          </p:cNvPr>
          <p:cNvSpPr txBox="1"/>
          <p:nvPr/>
        </p:nvSpPr>
        <p:spPr>
          <a:xfrm>
            <a:off x="4629362" y="5228944"/>
            <a:ext cx="10946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tx1"/>
                </a:solidFill>
              </a:rPr>
              <a:t>feedback</a:t>
            </a:r>
            <a:endParaRPr lang="zh-CN" altLang="en-US" sz="1600" dirty="0">
              <a:solidFill>
                <a:schemeClr val="tx1"/>
              </a:solidFill>
            </a:endParaRPr>
          </a:p>
        </p:txBody>
      </p:sp>
      <p:sp>
        <p:nvSpPr>
          <p:cNvPr id="16" name="直角三角形 15">
            <a:extLst>
              <a:ext uri="{FF2B5EF4-FFF2-40B4-BE49-F238E27FC236}">
                <a16:creationId xmlns:a16="http://schemas.microsoft.com/office/drawing/2014/main" id="{676693D2-A916-484A-A3C8-89952C430816}"/>
              </a:ext>
            </a:extLst>
          </p:cNvPr>
          <p:cNvSpPr/>
          <p:nvPr/>
        </p:nvSpPr>
        <p:spPr bwMode="auto">
          <a:xfrm rot="2686537">
            <a:off x="7452823" y="2605346"/>
            <a:ext cx="472611" cy="460304"/>
          </a:xfrm>
          <a:prstGeom prst="rtTriangle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0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4A87C881-3E8E-40AA-A4FD-068CB7CF4DA6}"/>
              </a:ext>
            </a:extLst>
          </p:cNvPr>
          <p:cNvSpPr txBox="1"/>
          <p:nvPr/>
        </p:nvSpPr>
        <p:spPr>
          <a:xfrm>
            <a:off x="7859302" y="2421356"/>
            <a:ext cx="10946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tx1"/>
                </a:solidFill>
              </a:rPr>
              <a:t>feedback</a:t>
            </a:r>
            <a:endParaRPr lang="zh-CN" altLang="en-US" sz="16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  <p:bldP spid="13" grpId="0" animBg="1"/>
      <p:bldP spid="23" grpId="0"/>
      <p:bldP spid="24" grpId="0" animBg="1"/>
      <p:bldP spid="27" grpId="0"/>
      <p:bldP spid="29" grpId="0"/>
      <p:bldP spid="14" grpId="0" animBg="1"/>
      <p:bldP spid="31" grpId="0"/>
      <p:bldP spid="15" grpId="0" animBg="1"/>
      <p:bldP spid="33" grpId="0"/>
      <p:bldP spid="36" grpId="0" animBg="1"/>
      <p:bldP spid="37" grpId="0"/>
      <p:bldP spid="16" grpId="0" animBg="1"/>
      <p:bldP spid="39" grpId="0"/>
    </p:bldLst>
  </p:timing>
</p:sld>
</file>

<file path=ppt/theme/theme1.xml><?xml version="1.0" encoding="utf-8"?>
<a:theme xmlns:a="http://schemas.openxmlformats.org/drawingml/2006/main" name="Default Design">
  <a:themeElements>
    <a:clrScheme name="">
      <a:dk1>
        <a:srgbClr val="183883"/>
      </a:dk1>
      <a:lt1>
        <a:srgbClr val="FFFFFF"/>
      </a:lt1>
      <a:dk2>
        <a:srgbClr val="183883"/>
      </a:dk2>
      <a:lt2>
        <a:srgbClr val="808080"/>
      </a:lt2>
      <a:accent1>
        <a:srgbClr val="D4E3F7"/>
      </a:accent1>
      <a:accent2>
        <a:srgbClr val="0067AF"/>
      </a:accent2>
      <a:accent3>
        <a:srgbClr val="FFFFFF"/>
      </a:accent3>
      <a:accent4>
        <a:srgbClr val="132E6F"/>
      </a:accent4>
      <a:accent5>
        <a:srgbClr val="E6EFFA"/>
      </a:accent5>
      <a:accent6>
        <a:srgbClr val="005D9E"/>
      </a:accent6>
      <a:hlink>
        <a:srgbClr val="365B91"/>
      </a:hlink>
      <a:folHlink>
        <a:srgbClr val="0099AF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000" b="1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000" b="1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3">
        <a:dk1>
          <a:srgbClr val="183883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132E6F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4">
        <a:dk1>
          <a:srgbClr val="183883"/>
        </a:dk1>
        <a:lt1>
          <a:srgbClr val="FFFFFF"/>
        </a:lt1>
        <a:dk2>
          <a:srgbClr val="000000"/>
        </a:dk2>
        <a:lt2>
          <a:srgbClr val="808080"/>
        </a:lt2>
        <a:accent1>
          <a:srgbClr val="D4E3F7"/>
        </a:accent1>
        <a:accent2>
          <a:srgbClr val="333399"/>
        </a:accent2>
        <a:accent3>
          <a:srgbClr val="FFFFFF"/>
        </a:accent3>
        <a:accent4>
          <a:srgbClr val="132E6F"/>
        </a:accent4>
        <a:accent5>
          <a:srgbClr val="E6EFFA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5">
        <a:dk1>
          <a:srgbClr val="183883"/>
        </a:dk1>
        <a:lt1>
          <a:srgbClr val="FFFFFF"/>
        </a:lt1>
        <a:dk2>
          <a:srgbClr val="183883"/>
        </a:dk2>
        <a:lt2>
          <a:srgbClr val="808080"/>
        </a:lt2>
        <a:accent1>
          <a:srgbClr val="D4E3F7"/>
        </a:accent1>
        <a:accent2>
          <a:srgbClr val="333399"/>
        </a:accent2>
        <a:accent3>
          <a:srgbClr val="FFFFFF"/>
        </a:accent3>
        <a:accent4>
          <a:srgbClr val="132E6F"/>
        </a:accent4>
        <a:accent5>
          <a:srgbClr val="E6EFFA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6">
        <a:dk1>
          <a:srgbClr val="183883"/>
        </a:dk1>
        <a:lt1>
          <a:srgbClr val="FFFFFF"/>
        </a:lt1>
        <a:dk2>
          <a:srgbClr val="183883"/>
        </a:dk2>
        <a:lt2>
          <a:srgbClr val="808080"/>
        </a:lt2>
        <a:accent1>
          <a:srgbClr val="D4E3F7"/>
        </a:accent1>
        <a:accent2>
          <a:srgbClr val="0067AF"/>
        </a:accent2>
        <a:accent3>
          <a:srgbClr val="FFFFFF"/>
        </a:accent3>
        <a:accent4>
          <a:srgbClr val="132E6F"/>
        </a:accent4>
        <a:accent5>
          <a:srgbClr val="E6EFFA"/>
        </a:accent5>
        <a:accent6>
          <a:srgbClr val="005D9E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393</TotalTime>
  <Words>285</Words>
  <Application>Microsoft Macintosh PowerPoint</Application>
  <PresentationFormat>On-screen Show (4:3)</PresentationFormat>
  <Paragraphs>92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等线</vt:lpstr>
      <vt:lpstr>Arial</vt:lpstr>
      <vt:lpstr>Verdana</vt:lpstr>
      <vt:lpstr>Wingdings</vt:lpstr>
      <vt:lpstr>Default Design</vt:lpstr>
      <vt:lpstr>Final Presentation   Team: Thursday  Lihang Zhou 001302072 Qianyi Zhang 001059319 Jieying Chen 001398614 </vt:lpstr>
      <vt:lpstr>Content</vt:lpstr>
      <vt:lpstr>Problem of Statement</vt:lpstr>
      <vt:lpstr>Solution to the Problem</vt:lpstr>
      <vt:lpstr>Approach</vt:lpstr>
      <vt:lpstr>Use case #Repair Request</vt:lpstr>
      <vt:lpstr>Use Case #Cleaning Request</vt:lpstr>
      <vt:lpstr>Design</vt:lpstr>
      <vt:lpstr>Work Flow</vt:lpstr>
      <vt:lpstr>Validation &amp; Logic Part</vt:lpstr>
      <vt:lpstr>The End</vt:lpstr>
    </vt:vector>
  </TitlesOfParts>
  <Company>Presentation Magazine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Business dot Template</dc:title>
  <dc:creator>Presentation Magazine</dc:creator>
  <cp:lastModifiedBy>Lihang Zhou</cp:lastModifiedBy>
  <cp:revision>53</cp:revision>
  <dcterms:created xsi:type="dcterms:W3CDTF">2005-02-28T14:06:28Z</dcterms:created>
  <dcterms:modified xsi:type="dcterms:W3CDTF">2019-12-08T01:16:16Z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hecked by">
    <vt:lpwstr>Presentation Helper</vt:lpwstr>
  </property>
</Properties>
</file>